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3"/>
  </p:notesMasterIdLst>
  <p:sldIdLst>
    <p:sldId id="256" r:id="rId2"/>
    <p:sldId id="415" r:id="rId3"/>
    <p:sldId id="417" r:id="rId4"/>
    <p:sldId id="439" r:id="rId5"/>
    <p:sldId id="436" r:id="rId6"/>
    <p:sldId id="437" r:id="rId7"/>
    <p:sldId id="438" r:id="rId8"/>
    <p:sldId id="440" r:id="rId9"/>
    <p:sldId id="441" r:id="rId10"/>
    <p:sldId id="442" r:id="rId11"/>
    <p:sldId id="443" r:id="rId12"/>
    <p:sldId id="444" r:id="rId13"/>
    <p:sldId id="445" r:id="rId14"/>
    <p:sldId id="448" r:id="rId15"/>
    <p:sldId id="451" r:id="rId16"/>
    <p:sldId id="452" r:id="rId17"/>
    <p:sldId id="449" r:id="rId18"/>
    <p:sldId id="447" r:id="rId19"/>
    <p:sldId id="453" r:id="rId20"/>
    <p:sldId id="454" r:id="rId21"/>
    <p:sldId id="456" r:id="rId22"/>
    <p:sldId id="455" r:id="rId23"/>
    <p:sldId id="457" r:id="rId24"/>
    <p:sldId id="458" r:id="rId25"/>
    <p:sldId id="459" r:id="rId26"/>
    <p:sldId id="461" r:id="rId27"/>
    <p:sldId id="462" r:id="rId28"/>
    <p:sldId id="464" r:id="rId29"/>
    <p:sldId id="463" r:id="rId30"/>
    <p:sldId id="465" r:id="rId31"/>
    <p:sldId id="466" r:id="rId32"/>
    <p:sldId id="467" r:id="rId33"/>
    <p:sldId id="468" r:id="rId34"/>
    <p:sldId id="469" r:id="rId35"/>
    <p:sldId id="470" r:id="rId36"/>
    <p:sldId id="471" r:id="rId37"/>
    <p:sldId id="472" r:id="rId38"/>
    <p:sldId id="473" r:id="rId39"/>
    <p:sldId id="474" r:id="rId40"/>
    <p:sldId id="475" r:id="rId41"/>
    <p:sldId id="476" r:id="rId42"/>
    <p:sldId id="477" r:id="rId43"/>
    <p:sldId id="478" r:id="rId44"/>
    <p:sldId id="479" r:id="rId45"/>
    <p:sldId id="484" r:id="rId46"/>
    <p:sldId id="485" r:id="rId47"/>
    <p:sldId id="486" r:id="rId48"/>
    <p:sldId id="487" r:id="rId49"/>
    <p:sldId id="488" r:id="rId50"/>
    <p:sldId id="480" r:id="rId51"/>
    <p:sldId id="481" r:id="rId52"/>
    <p:sldId id="482" r:id="rId53"/>
    <p:sldId id="483" r:id="rId54"/>
    <p:sldId id="489" r:id="rId55"/>
    <p:sldId id="490" r:id="rId56"/>
    <p:sldId id="491" r:id="rId57"/>
    <p:sldId id="492" r:id="rId58"/>
    <p:sldId id="494" r:id="rId59"/>
    <p:sldId id="493" r:id="rId60"/>
    <p:sldId id="495" r:id="rId61"/>
    <p:sldId id="496" r:id="rId62"/>
    <p:sldId id="497" r:id="rId63"/>
    <p:sldId id="499" r:id="rId64"/>
    <p:sldId id="501" r:id="rId65"/>
    <p:sldId id="502" r:id="rId66"/>
    <p:sldId id="503" r:id="rId67"/>
    <p:sldId id="504" r:id="rId68"/>
    <p:sldId id="512" r:id="rId69"/>
    <p:sldId id="513" r:id="rId70"/>
    <p:sldId id="505" r:id="rId71"/>
    <p:sldId id="514" r:id="rId72"/>
    <p:sldId id="515" r:id="rId73"/>
    <p:sldId id="506" r:id="rId74"/>
    <p:sldId id="516" r:id="rId75"/>
    <p:sldId id="517" r:id="rId76"/>
    <p:sldId id="507" r:id="rId77"/>
    <p:sldId id="519" r:id="rId78"/>
    <p:sldId id="520" r:id="rId79"/>
    <p:sldId id="508" r:id="rId80"/>
    <p:sldId id="521" r:id="rId81"/>
    <p:sldId id="522" r:id="rId82"/>
    <p:sldId id="509" r:id="rId83"/>
    <p:sldId id="523" r:id="rId84"/>
    <p:sldId id="524" r:id="rId85"/>
    <p:sldId id="510" r:id="rId86"/>
    <p:sldId id="525" r:id="rId87"/>
    <p:sldId id="526" r:id="rId88"/>
    <p:sldId id="511" r:id="rId89"/>
    <p:sldId id="527" r:id="rId90"/>
    <p:sldId id="528" r:id="rId91"/>
    <p:sldId id="530" r:id="rId92"/>
    <p:sldId id="531" r:id="rId93"/>
    <p:sldId id="532" r:id="rId94"/>
    <p:sldId id="533" r:id="rId95"/>
    <p:sldId id="534" r:id="rId96"/>
    <p:sldId id="535" r:id="rId97"/>
    <p:sldId id="536" r:id="rId98"/>
    <p:sldId id="537" r:id="rId99"/>
    <p:sldId id="538" r:id="rId100"/>
    <p:sldId id="539" r:id="rId101"/>
    <p:sldId id="540" r:id="rId102"/>
    <p:sldId id="541" r:id="rId103"/>
    <p:sldId id="542" r:id="rId104"/>
    <p:sldId id="543" r:id="rId105"/>
    <p:sldId id="544" r:id="rId106"/>
    <p:sldId id="545" r:id="rId107"/>
    <p:sldId id="546" r:id="rId108"/>
    <p:sldId id="547" r:id="rId109"/>
    <p:sldId id="548" r:id="rId110"/>
    <p:sldId id="551" r:id="rId111"/>
    <p:sldId id="552" r:id="rId112"/>
    <p:sldId id="553" r:id="rId113"/>
    <p:sldId id="556" r:id="rId114"/>
    <p:sldId id="555" r:id="rId115"/>
    <p:sldId id="557" r:id="rId116"/>
    <p:sldId id="558" r:id="rId117"/>
    <p:sldId id="560" r:id="rId118"/>
    <p:sldId id="561" r:id="rId119"/>
    <p:sldId id="562" r:id="rId120"/>
    <p:sldId id="563" r:id="rId121"/>
    <p:sldId id="572" r:id="rId122"/>
    <p:sldId id="573" r:id="rId123"/>
    <p:sldId id="578" r:id="rId124"/>
    <p:sldId id="579" r:id="rId125"/>
    <p:sldId id="580" r:id="rId126"/>
    <p:sldId id="581" r:id="rId127"/>
    <p:sldId id="582" r:id="rId128"/>
    <p:sldId id="583" r:id="rId129"/>
    <p:sldId id="564" r:id="rId130"/>
    <p:sldId id="584" r:id="rId131"/>
    <p:sldId id="585" r:id="rId132"/>
    <p:sldId id="586" r:id="rId133"/>
    <p:sldId id="587" r:id="rId134"/>
    <p:sldId id="588" r:id="rId135"/>
    <p:sldId id="589" r:id="rId136"/>
    <p:sldId id="590" r:id="rId137"/>
    <p:sldId id="591" r:id="rId138"/>
    <p:sldId id="577" r:id="rId139"/>
    <p:sldId id="565" r:id="rId140"/>
    <p:sldId id="566" r:id="rId141"/>
    <p:sldId id="568" r:id="rId142"/>
    <p:sldId id="567" r:id="rId143"/>
    <p:sldId id="569" r:id="rId144"/>
    <p:sldId id="570" r:id="rId145"/>
    <p:sldId id="571" r:id="rId146"/>
    <p:sldId id="574" r:id="rId147"/>
    <p:sldId id="575" r:id="rId148"/>
    <p:sldId id="576" r:id="rId149"/>
    <p:sldId id="592" r:id="rId150"/>
    <p:sldId id="593" r:id="rId151"/>
    <p:sldId id="594" r:id="rId152"/>
    <p:sldId id="595" r:id="rId153"/>
    <p:sldId id="596" r:id="rId154"/>
    <p:sldId id="597" r:id="rId155"/>
    <p:sldId id="600" r:id="rId156"/>
    <p:sldId id="598" r:id="rId157"/>
    <p:sldId id="599" r:id="rId158"/>
    <p:sldId id="601" r:id="rId159"/>
    <p:sldId id="602" r:id="rId160"/>
    <p:sldId id="603" r:id="rId161"/>
    <p:sldId id="389"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65EB0C-A5A7-4FC4-80D3-B60D09D44AB6}">
          <p14:sldIdLst>
            <p14:sldId id="256"/>
            <p14:sldId id="415"/>
            <p14:sldId id="417"/>
            <p14:sldId id="439"/>
            <p14:sldId id="436"/>
            <p14:sldId id="437"/>
            <p14:sldId id="438"/>
            <p14:sldId id="440"/>
            <p14:sldId id="441"/>
            <p14:sldId id="442"/>
            <p14:sldId id="443"/>
            <p14:sldId id="444"/>
            <p14:sldId id="445"/>
            <p14:sldId id="448"/>
            <p14:sldId id="451"/>
            <p14:sldId id="452"/>
            <p14:sldId id="449"/>
            <p14:sldId id="447"/>
            <p14:sldId id="453"/>
            <p14:sldId id="454"/>
            <p14:sldId id="456"/>
            <p14:sldId id="455"/>
            <p14:sldId id="457"/>
            <p14:sldId id="458"/>
            <p14:sldId id="459"/>
            <p14:sldId id="461"/>
            <p14:sldId id="462"/>
            <p14:sldId id="464"/>
            <p14:sldId id="463"/>
            <p14:sldId id="465"/>
            <p14:sldId id="466"/>
            <p14:sldId id="467"/>
            <p14:sldId id="468"/>
            <p14:sldId id="469"/>
            <p14:sldId id="470"/>
            <p14:sldId id="471"/>
            <p14:sldId id="472"/>
            <p14:sldId id="473"/>
            <p14:sldId id="474"/>
            <p14:sldId id="475"/>
            <p14:sldId id="476"/>
            <p14:sldId id="477"/>
            <p14:sldId id="478"/>
            <p14:sldId id="479"/>
            <p14:sldId id="484"/>
            <p14:sldId id="485"/>
            <p14:sldId id="486"/>
            <p14:sldId id="487"/>
            <p14:sldId id="488"/>
            <p14:sldId id="480"/>
            <p14:sldId id="481"/>
            <p14:sldId id="482"/>
            <p14:sldId id="483"/>
            <p14:sldId id="489"/>
            <p14:sldId id="490"/>
            <p14:sldId id="491"/>
            <p14:sldId id="492"/>
            <p14:sldId id="494"/>
            <p14:sldId id="493"/>
            <p14:sldId id="495"/>
            <p14:sldId id="496"/>
            <p14:sldId id="497"/>
            <p14:sldId id="499"/>
            <p14:sldId id="501"/>
            <p14:sldId id="502"/>
            <p14:sldId id="503"/>
            <p14:sldId id="504"/>
            <p14:sldId id="512"/>
            <p14:sldId id="513"/>
            <p14:sldId id="505"/>
            <p14:sldId id="514"/>
            <p14:sldId id="515"/>
            <p14:sldId id="506"/>
            <p14:sldId id="516"/>
            <p14:sldId id="517"/>
            <p14:sldId id="507"/>
            <p14:sldId id="519"/>
            <p14:sldId id="520"/>
            <p14:sldId id="508"/>
            <p14:sldId id="521"/>
            <p14:sldId id="522"/>
            <p14:sldId id="509"/>
            <p14:sldId id="523"/>
            <p14:sldId id="524"/>
            <p14:sldId id="510"/>
            <p14:sldId id="525"/>
            <p14:sldId id="526"/>
            <p14:sldId id="511"/>
            <p14:sldId id="527"/>
            <p14:sldId id="528"/>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51"/>
            <p14:sldId id="552"/>
            <p14:sldId id="553"/>
            <p14:sldId id="556"/>
            <p14:sldId id="555"/>
            <p14:sldId id="557"/>
            <p14:sldId id="558"/>
            <p14:sldId id="560"/>
            <p14:sldId id="561"/>
            <p14:sldId id="562"/>
            <p14:sldId id="563"/>
            <p14:sldId id="572"/>
            <p14:sldId id="573"/>
            <p14:sldId id="578"/>
            <p14:sldId id="579"/>
            <p14:sldId id="580"/>
            <p14:sldId id="581"/>
            <p14:sldId id="582"/>
            <p14:sldId id="583"/>
            <p14:sldId id="564"/>
            <p14:sldId id="584"/>
            <p14:sldId id="585"/>
            <p14:sldId id="586"/>
            <p14:sldId id="587"/>
            <p14:sldId id="588"/>
            <p14:sldId id="589"/>
            <p14:sldId id="590"/>
            <p14:sldId id="591"/>
            <p14:sldId id="577"/>
            <p14:sldId id="565"/>
            <p14:sldId id="566"/>
            <p14:sldId id="568"/>
            <p14:sldId id="567"/>
            <p14:sldId id="569"/>
            <p14:sldId id="570"/>
            <p14:sldId id="571"/>
            <p14:sldId id="574"/>
            <p14:sldId id="575"/>
            <p14:sldId id="576"/>
            <p14:sldId id="592"/>
            <p14:sldId id="593"/>
            <p14:sldId id="594"/>
            <p14:sldId id="595"/>
            <p14:sldId id="596"/>
            <p14:sldId id="597"/>
            <p14:sldId id="600"/>
            <p14:sldId id="598"/>
            <p14:sldId id="599"/>
            <p14:sldId id="601"/>
            <p14:sldId id="602"/>
            <p14:sldId id="603"/>
            <p14:sldId id="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9127"/>
    <a:srgbClr val="A6D86E"/>
    <a:srgbClr val="FF3B3B"/>
    <a:srgbClr val="FF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9" autoAdjust="0"/>
    <p:restoredTop sz="92231" autoAdjust="0"/>
  </p:normalViewPr>
  <p:slideViewPr>
    <p:cSldViewPr>
      <p:cViewPr varScale="1">
        <p:scale>
          <a:sx n="74" d="100"/>
          <a:sy n="74" d="100"/>
        </p:scale>
        <p:origin x="304" y="52"/>
      </p:cViewPr>
      <p:guideLst>
        <p:guide orient="horz" pos="2160"/>
        <p:guide pos="3840"/>
      </p:guideLst>
    </p:cSldViewPr>
  </p:slideViewPr>
  <p:outlineViewPr>
    <p:cViewPr>
      <p:scale>
        <a:sx n="33" d="100"/>
        <a:sy n="33" d="100"/>
      </p:scale>
      <p:origin x="0" y="-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vika KV" userId="f64ba2b37890303a" providerId="LiveId" clId="{47084AA5-1702-4E76-A110-C941BEDB32D2}"/>
    <pc:docChg chg="undo custSel addSld delSld modSld sldOrd modSection">
      <pc:chgData name="Suvika KV" userId="f64ba2b37890303a" providerId="LiveId" clId="{47084AA5-1702-4E76-A110-C941BEDB32D2}" dt="2023-10-11T06:00:45.248" v="959" actId="113"/>
      <pc:docMkLst>
        <pc:docMk/>
      </pc:docMkLst>
      <pc:sldChg chg="modSp mod ord">
        <pc:chgData name="Suvika KV" userId="f64ba2b37890303a" providerId="LiveId" clId="{47084AA5-1702-4E76-A110-C941BEDB32D2}" dt="2023-10-11T04:30:57.205" v="212" actId="20577"/>
        <pc:sldMkLst>
          <pc:docMk/>
          <pc:sldMk cId="2744845623" sldId="436"/>
        </pc:sldMkLst>
        <pc:spChg chg="mod">
          <ac:chgData name="Suvika KV" userId="f64ba2b37890303a" providerId="LiveId" clId="{47084AA5-1702-4E76-A110-C941BEDB32D2}" dt="2023-10-11T04:30:22.660" v="164" actId="20577"/>
          <ac:spMkLst>
            <pc:docMk/>
            <pc:sldMk cId="2744845623" sldId="436"/>
            <ac:spMk id="15" creationId="{00000000-0000-0000-0000-000000000000}"/>
          </ac:spMkLst>
        </pc:spChg>
        <pc:spChg chg="mod">
          <ac:chgData name="Suvika KV" userId="f64ba2b37890303a" providerId="LiveId" clId="{47084AA5-1702-4E76-A110-C941BEDB32D2}" dt="2023-10-11T04:30:57.205" v="212" actId="20577"/>
          <ac:spMkLst>
            <pc:docMk/>
            <pc:sldMk cId="2744845623" sldId="436"/>
            <ac:spMk id="16" creationId="{00000000-0000-0000-0000-000000000000}"/>
          </ac:spMkLst>
        </pc:spChg>
      </pc:sldChg>
      <pc:sldChg chg="addSp delSp modSp add mod">
        <pc:chgData name="Suvika KV" userId="f64ba2b37890303a" providerId="LiveId" clId="{47084AA5-1702-4E76-A110-C941BEDB32D2}" dt="2023-10-11T04:39:31.282" v="383" actId="20577"/>
        <pc:sldMkLst>
          <pc:docMk/>
          <pc:sldMk cId="3159522170" sldId="437"/>
        </pc:sldMkLst>
        <pc:spChg chg="mod">
          <ac:chgData name="Suvika KV" userId="f64ba2b37890303a" providerId="LiveId" clId="{47084AA5-1702-4E76-A110-C941BEDB32D2}" dt="2023-10-11T04:29:09.800" v="105" actId="20577"/>
          <ac:spMkLst>
            <pc:docMk/>
            <pc:sldMk cId="3159522170" sldId="437"/>
            <ac:spMk id="15" creationId="{00000000-0000-0000-0000-000000000000}"/>
          </ac:spMkLst>
        </pc:spChg>
        <pc:spChg chg="mod">
          <ac:chgData name="Suvika KV" userId="f64ba2b37890303a" providerId="LiveId" clId="{47084AA5-1702-4E76-A110-C941BEDB32D2}" dt="2023-10-11T04:33:03.219" v="275" actId="2710"/>
          <ac:spMkLst>
            <pc:docMk/>
            <pc:sldMk cId="3159522170" sldId="437"/>
            <ac:spMk id="16" creationId="{00000000-0000-0000-0000-000000000000}"/>
          </ac:spMkLst>
        </pc:spChg>
        <pc:graphicFrameChg chg="add del mod modGraphic">
          <ac:chgData name="Suvika KV" userId="f64ba2b37890303a" providerId="LiveId" clId="{47084AA5-1702-4E76-A110-C941BEDB32D2}" dt="2023-10-11T04:23:26.642" v="57" actId="478"/>
          <ac:graphicFrameMkLst>
            <pc:docMk/>
            <pc:sldMk cId="3159522170" sldId="437"/>
            <ac:graphicFrameMk id="4" creationId="{D034410A-1789-F757-84A3-330398023A67}"/>
          </ac:graphicFrameMkLst>
        </pc:graphicFrameChg>
        <pc:graphicFrameChg chg="add mod modGraphic">
          <ac:chgData name="Suvika KV" userId="f64ba2b37890303a" providerId="LiveId" clId="{47084AA5-1702-4E76-A110-C941BEDB32D2}" dt="2023-10-11T04:39:31.282" v="383" actId="20577"/>
          <ac:graphicFrameMkLst>
            <pc:docMk/>
            <pc:sldMk cId="3159522170" sldId="437"/>
            <ac:graphicFrameMk id="5" creationId="{1E51C6AF-27D1-0EAC-DB74-F21B524BE7F9}"/>
          </ac:graphicFrameMkLst>
        </pc:graphicFrameChg>
      </pc:sldChg>
      <pc:sldChg chg="delSp modSp add mod">
        <pc:chgData name="Suvika KV" userId="f64ba2b37890303a" providerId="LiveId" clId="{47084AA5-1702-4E76-A110-C941BEDB32D2}" dt="2023-10-11T04:39:39.587" v="390" actId="20577"/>
        <pc:sldMkLst>
          <pc:docMk/>
          <pc:sldMk cId="1513998400" sldId="438"/>
        </pc:sldMkLst>
        <pc:spChg chg="mod">
          <ac:chgData name="Suvika KV" userId="f64ba2b37890303a" providerId="LiveId" clId="{47084AA5-1702-4E76-A110-C941BEDB32D2}" dt="2023-10-11T04:39:39.587" v="390" actId="20577"/>
          <ac:spMkLst>
            <pc:docMk/>
            <pc:sldMk cId="1513998400" sldId="438"/>
            <ac:spMk id="15" creationId="{00000000-0000-0000-0000-000000000000}"/>
          </ac:spMkLst>
        </pc:spChg>
        <pc:spChg chg="mod">
          <ac:chgData name="Suvika KV" userId="f64ba2b37890303a" providerId="LiveId" clId="{47084AA5-1702-4E76-A110-C941BEDB32D2}" dt="2023-10-11T04:37:58.818" v="343" actId="12"/>
          <ac:spMkLst>
            <pc:docMk/>
            <pc:sldMk cId="1513998400" sldId="438"/>
            <ac:spMk id="16" creationId="{00000000-0000-0000-0000-000000000000}"/>
          </ac:spMkLst>
        </pc:spChg>
        <pc:graphicFrameChg chg="del">
          <ac:chgData name="Suvika KV" userId="f64ba2b37890303a" providerId="LiveId" clId="{47084AA5-1702-4E76-A110-C941BEDB32D2}" dt="2023-10-11T04:31:30.035" v="228" actId="478"/>
          <ac:graphicFrameMkLst>
            <pc:docMk/>
            <pc:sldMk cId="1513998400" sldId="438"/>
            <ac:graphicFrameMk id="5" creationId="{1E51C6AF-27D1-0EAC-DB74-F21B524BE7F9}"/>
          </ac:graphicFrameMkLst>
        </pc:graphicFrameChg>
      </pc:sldChg>
      <pc:sldChg chg="modSp add mod">
        <pc:chgData name="Suvika KV" userId="f64ba2b37890303a" providerId="LiveId" clId="{47084AA5-1702-4E76-A110-C941BEDB32D2}" dt="2023-10-11T04:30:06.489" v="140" actId="6549"/>
        <pc:sldMkLst>
          <pc:docMk/>
          <pc:sldMk cId="3825781386" sldId="439"/>
        </pc:sldMkLst>
        <pc:spChg chg="mod">
          <ac:chgData name="Suvika KV" userId="f64ba2b37890303a" providerId="LiveId" clId="{47084AA5-1702-4E76-A110-C941BEDB32D2}" dt="2023-10-11T04:30:01.959" v="139" actId="20577"/>
          <ac:spMkLst>
            <pc:docMk/>
            <pc:sldMk cId="3825781386" sldId="439"/>
            <ac:spMk id="15" creationId="{00000000-0000-0000-0000-000000000000}"/>
          </ac:spMkLst>
        </pc:spChg>
        <pc:spChg chg="mod">
          <ac:chgData name="Suvika KV" userId="f64ba2b37890303a" providerId="LiveId" clId="{47084AA5-1702-4E76-A110-C941BEDB32D2}" dt="2023-10-11T04:30:06.489" v="140" actId="6549"/>
          <ac:spMkLst>
            <pc:docMk/>
            <pc:sldMk cId="3825781386" sldId="439"/>
            <ac:spMk id="16" creationId="{00000000-0000-0000-0000-000000000000}"/>
          </ac:spMkLst>
        </pc:spChg>
      </pc:sldChg>
      <pc:sldChg chg="modSp add mod">
        <pc:chgData name="Suvika KV" userId="f64ba2b37890303a" providerId="LiveId" clId="{47084AA5-1702-4E76-A110-C941BEDB32D2}" dt="2023-10-11T04:39:45.309" v="397" actId="20577"/>
        <pc:sldMkLst>
          <pc:docMk/>
          <pc:sldMk cId="924374409" sldId="440"/>
        </pc:sldMkLst>
        <pc:spChg chg="mod">
          <ac:chgData name="Suvika KV" userId="f64ba2b37890303a" providerId="LiveId" clId="{47084AA5-1702-4E76-A110-C941BEDB32D2}" dt="2023-10-11T04:39:45.309" v="397" actId="20577"/>
          <ac:spMkLst>
            <pc:docMk/>
            <pc:sldMk cId="924374409" sldId="440"/>
            <ac:spMk id="15" creationId="{00000000-0000-0000-0000-000000000000}"/>
          </ac:spMkLst>
        </pc:spChg>
        <pc:spChg chg="mod">
          <ac:chgData name="Suvika KV" userId="f64ba2b37890303a" providerId="LiveId" clId="{47084AA5-1702-4E76-A110-C941BEDB32D2}" dt="2023-10-11T04:38:08.457" v="345" actId="12"/>
          <ac:spMkLst>
            <pc:docMk/>
            <pc:sldMk cId="924374409" sldId="440"/>
            <ac:spMk id="16" creationId="{00000000-0000-0000-0000-000000000000}"/>
          </ac:spMkLst>
        </pc:spChg>
      </pc:sldChg>
      <pc:sldChg chg="modSp add mod">
        <pc:chgData name="Suvika KV" userId="f64ba2b37890303a" providerId="LiveId" clId="{47084AA5-1702-4E76-A110-C941BEDB32D2}" dt="2023-10-11T04:40:06.622" v="404" actId="20577"/>
        <pc:sldMkLst>
          <pc:docMk/>
          <pc:sldMk cId="2577471998" sldId="441"/>
        </pc:sldMkLst>
        <pc:spChg chg="mod">
          <ac:chgData name="Suvika KV" userId="f64ba2b37890303a" providerId="LiveId" clId="{47084AA5-1702-4E76-A110-C941BEDB32D2}" dt="2023-10-11T04:40:06.622" v="404" actId="20577"/>
          <ac:spMkLst>
            <pc:docMk/>
            <pc:sldMk cId="2577471998" sldId="441"/>
            <ac:spMk id="15" creationId="{00000000-0000-0000-0000-000000000000}"/>
          </ac:spMkLst>
        </pc:spChg>
        <pc:spChg chg="mod">
          <ac:chgData name="Suvika KV" userId="f64ba2b37890303a" providerId="LiveId" clId="{47084AA5-1702-4E76-A110-C941BEDB32D2}" dt="2023-10-11T04:39:05.517" v="363" actId="114"/>
          <ac:spMkLst>
            <pc:docMk/>
            <pc:sldMk cId="2577471998" sldId="441"/>
            <ac:spMk id="16" creationId="{00000000-0000-0000-0000-000000000000}"/>
          </ac:spMkLst>
        </pc:spChg>
      </pc:sldChg>
      <pc:sldChg chg="modSp add mod">
        <pc:chgData name="Suvika KV" userId="f64ba2b37890303a" providerId="LiveId" clId="{47084AA5-1702-4E76-A110-C941BEDB32D2}" dt="2023-10-11T04:40:56.033" v="427" actId="114"/>
        <pc:sldMkLst>
          <pc:docMk/>
          <pc:sldMk cId="3545187392" sldId="442"/>
        </pc:sldMkLst>
        <pc:spChg chg="mod">
          <ac:chgData name="Suvika KV" userId="f64ba2b37890303a" providerId="LiveId" clId="{47084AA5-1702-4E76-A110-C941BEDB32D2}" dt="2023-10-11T04:34:58.917" v="316" actId="20577"/>
          <ac:spMkLst>
            <pc:docMk/>
            <pc:sldMk cId="3545187392" sldId="442"/>
            <ac:spMk id="15" creationId="{00000000-0000-0000-0000-000000000000}"/>
          </ac:spMkLst>
        </pc:spChg>
        <pc:spChg chg="mod">
          <ac:chgData name="Suvika KV" userId="f64ba2b37890303a" providerId="LiveId" clId="{47084AA5-1702-4E76-A110-C941BEDB32D2}" dt="2023-10-11T04:40:56.033" v="427" actId="114"/>
          <ac:spMkLst>
            <pc:docMk/>
            <pc:sldMk cId="3545187392" sldId="442"/>
            <ac:spMk id="16" creationId="{00000000-0000-0000-0000-000000000000}"/>
          </ac:spMkLst>
        </pc:spChg>
      </pc:sldChg>
      <pc:sldChg chg="add del">
        <pc:chgData name="Suvika KV" userId="f64ba2b37890303a" providerId="LiveId" clId="{47084AA5-1702-4E76-A110-C941BEDB32D2}" dt="2023-10-11T04:35:02.546" v="318"/>
        <pc:sldMkLst>
          <pc:docMk/>
          <pc:sldMk cId="422452329" sldId="443"/>
        </pc:sldMkLst>
      </pc:sldChg>
      <pc:sldChg chg="addSp delSp modSp add mod">
        <pc:chgData name="Suvika KV" userId="f64ba2b37890303a" providerId="LiveId" clId="{47084AA5-1702-4E76-A110-C941BEDB32D2}" dt="2023-10-11T04:45:14.464" v="532" actId="1076"/>
        <pc:sldMkLst>
          <pc:docMk/>
          <pc:sldMk cId="3627068638" sldId="443"/>
        </pc:sldMkLst>
        <pc:spChg chg="add del mod">
          <ac:chgData name="Suvika KV" userId="f64ba2b37890303a" providerId="LiveId" clId="{47084AA5-1702-4E76-A110-C941BEDB32D2}" dt="2023-10-11T04:43:32.947" v="511" actId="478"/>
          <ac:spMkLst>
            <pc:docMk/>
            <pc:sldMk cId="3627068638" sldId="443"/>
            <ac:spMk id="4" creationId="{D70C4A4B-94B8-38BB-226E-B95903B34D9B}"/>
          </ac:spMkLst>
        </pc:spChg>
        <pc:spChg chg="add del mod">
          <ac:chgData name="Suvika KV" userId="f64ba2b37890303a" providerId="LiveId" clId="{47084AA5-1702-4E76-A110-C941BEDB32D2}" dt="2023-10-11T04:43:32.947" v="511" actId="478"/>
          <ac:spMkLst>
            <pc:docMk/>
            <pc:sldMk cId="3627068638" sldId="443"/>
            <ac:spMk id="6" creationId="{9C209534-E982-8ED6-8395-D581CBB379E2}"/>
          </ac:spMkLst>
        </pc:spChg>
        <pc:spChg chg="mod">
          <ac:chgData name="Suvika KV" userId="f64ba2b37890303a" providerId="LiveId" clId="{47084AA5-1702-4E76-A110-C941BEDB32D2}" dt="2023-10-11T04:41:14.453" v="458" actId="20577"/>
          <ac:spMkLst>
            <pc:docMk/>
            <pc:sldMk cId="3627068638" sldId="443"/>
            <ac:spMk id="15" creationId="{00000000-0000-0000-0000-000000000000}"/>
          </ac:spMkLst>
        </pc:spChg>
        <pc:spChg chg="mod">
          <ac:chgData name="Suvika KV" userId="f64ba2b37890303a" providerId="LiveId" clId="{47084AA5-1702-4E76-A110-C941BEDB32D2}" dt="2023-10-11T04:45:11.648" v="531" actId="2710"/>
          <ac:spMkLst>
            <pc:docMk/>
            <pc:sldMk cId="3627068638" sldId="443"/>
            <ac:spMk id="16" creationId="{00000000-0000-0000-0000-000000000000}"/>
          </ac:spMkLst>
        </pc:spChg>
        <pc:graphicFrameChg chg="del">
          <ac:chgData name="Suvika KV" userId="f64ba2b37890303a" providerId="LiveId" clId="{47084AA5-1702-4E76-A110-C941BEDB32D2}" dt="2023-10-11T04:41:44.690" v="461" actId="478"/>
          <ac:graphicFrameMkLst>
            <pc:docMk/>
            <pc:sldMk cId="3627068638" sldId="443"/>
            <ac:graphicFrameMk id="5" creationId="{1E51C6AF-27D1-0EAC-DB74-F21B524BE7F9}"/>
          </ac:graphicFrameMkLst>
        </pc:graphicFrameChg>
        <pc:picChg chg="add mod">
          <ac:chgData name="Suvika KV" userId="f64ba2b37890303a" providerId="LiveId" clId="{47084AA5-1702-4E76-A110-C941BEDB32D2}" dt="2023-10-11T04:45:14.464" v="532" actId="1076"/>
          <ac:picMkLst>
            <pc:docMk/>
            <pc:sldMk cId="3627068638" sldId="443"/>
            <ac:picMk id="8" creationId="{103598D1-7894-C2A5-9E5B-E5F29C8F37CD}"/>
          </ac:picMkLst>
        </pc:picChg>
      </pc:sldChg>
      <pc:sldChg chg="addSp delSp modSp add mod">
        <pc:chgData name="Suvika KV" userId="f64ba2b37890303a" providerId="LiveId" clId="{47084AA5-1702-4E76-A110-C941BEDB32D2}" dt="2023-10-11T05:01:04.427" v="550" actId="20577"/>
        <pc:sldMkLst>
          <pc:docMk/>
          <pc:sldMk cId="2203044950" sldId="444"/>
        </pc:sldMkLst>
        <pc:spChg chg="add del">
          <ac:chgData name="Suvika KV" userId="f64ba2b37890303a" providerId="LiveId" clId="{47084AA5-1702-4E76-A110-C941BEDB32D2}" dt="2023-10-11T05:00:26.155" v="535"/>
          <ac:spMkLst>
            <pc:docMk/>
            <pc:sldMk cId="2203044950" sldId="444"/>
            <ac:spMk id="4" creationId="{709DAE72-310C-6E24-5B4C-C7BB4E8230D7}"/>
          </ac:spMkLst>
        </pc:spChg>
        <pc:spChg chg="add mod">
          <ac:chgData name="Suvika KV" userId="f64ba2b37890303a" providerId="LiveId" clId="{47084AA5-1702-4E76-A110-C941BEDB32D2}" dt="2023-10-11T05:00:36.084" v="539" actId="21"/>
          <ac:spMkLst>
            <pc:docMk/>
            <pc:sldMk cId="2203044950" sldId="444"/>
            <ac:spMk id="5" creationId="{A0D2A5CD-A830-C932-A8B5-80E9C665FB00}"/>
          </ac:spMkLst>
        </pc:spChg>
        <pc:spChg chg="mod">
          <ac:chgData name="Suvika KV" userId="f64ba2b37890303a" providerId="LiveId" clId="{47084AA5-1702-4E76-A110-C941BEDB32D2}" dt="2023-10-11T05:01:04.427" v="550" actId="20577"/>
          <ac:spMkLst>
            <pc:docMk/>
            <pc:sldMk cId="2203044950" sldId="444"/>
            <ac:spMk id="16" creationId="{00000000-0000-0000-0000-000000000000}"/>
          </ac:spMkLst>
        </pc:spChg>
        <pc:picChg chg="mod">
          <ac:chgData name="Suvika KV" userId="f64ba2b37890303a" providerId="LiveId" clId="{47084AA5-1702-4E76-A110-C941BEDB32D2}" dt="2023-10-11T05:00:46.720" v="544" actId="1076"/>
          <ac:picMkLst>
            <pc:docMk/>
            <pc:sldMk cId="2203044950" sldId="444"/>
            <ac:picMk id="8" creationId="{103598D1-7894-C2A5-9E5B-E5F29C8F37CD}"/>
          </ac:picMkLst>
        </pc:picChg>
      </pc:sldChg>
      <pc:sldChg chg="delSp modSp add mod">
        <pc:chgData name="Suvika KV" userId="f64ba2b37890303a" providerId="LiveId" clId="{47084AA5-1702-4E76-A110-C941BEDB32D2}" dt="2023-10-11T05:39:37.304" v="764" actId="20577"/>
        <pc:sldMkLst>
          <pc:docMk/>
          <pc:sldMk cId="1546710720" sldId="445"/>
        </pc:sldMkLst>
        <pc:spChg chg="mod">
          <ac:chgData name="Suvika KV" userId="f64ba2b37890303a" providerId="LiveId" clId="{47084AA5-1702-4E76-A110-C941BEDB32D2}" dt="2023-10-11T05:39:37.304" v="764" actId="20577"/>
          <ac:spMkLst>
            <pc:docMk/>
            <pc:sldMk cId="1546710720" sldId="445"/>
            <ac:spMk id="15" creationId="{00000000-0000-0000-0000-000000000000}"/>
          </ac:spMkLst>
        </pc:spChg>
        <pc:spChg chg="mod">
          <ac:chgData name="Suvika KV" userId="f64ba2b37890303a" providerId="LiveId" clId="{47084AA5-1702-4E76-A110-C941BEDB32D2}" dt="2023-10-11T05:20:54.691" v="692" actId="20577"/>
          <ac:spMkLst>
            <pc:docMk/>
            <pc:sldMk cId="1546710720" sldId="445"/>
            <ac:spMk id="16" creationId="{00000000-0000-0000-0000-000000000000}"/>
          </ac:spMkLst>
        </pc:spChg>
        <pc:picChg chg="del">
          <ac:chgData name="Suvika KV" userId="f64ba2b37890303a" providerId="LiveId" clId="{47084AA5-1702-4E76-A110-C941BEDB32D2}" dt="2023-10-11T05:02:07.297" v="576" actId="478"/>
          <ac:picMkLst>
            <pc:docMk/>
            <pc:sldMk cId="1546710720" sldId="445"/>
            <ac:picMk id="8" creationId="{103598D1-7894-C2A5-9E5B-E5F29C8F37CD}"/>
          </ac:picMkLst>
        </pc:picChg>
      </pc:sldChg>
      <pc:sldChg chg="addSp delSp modSp add del mod">
        <pc:chgData name="Suvika KV" userId="f64ba2b37890303a" providerId="LiveId" clId="{47084AA5-1702-4E76-A110-C941BEDB32D2}" dt="2023-10-11T05:20:59.235" v="693" actId="47"/>
        <pc:sldMkLst>
          <pc:docMk/>
          <pc:sldMk cId="2373364718" sldId="446"/>
        </pc:sldMkLst>
        <pc:spChg chg="del mod">
          <ac:chgData name="Suvika KV" userId="f64ba2b37890303a" providerId="LiveId" clId="{47084AA5-1702-4E76-A110-C941BEDB32D2}" dt="2023-10-11T05:11:16.719" v="609"/>
          <ac:spMkLst>
            <pc:docMk/>
            <pc:sldMk cId="2373364718" sldId="446"/>
            <ac:spMk id="16" creationId="{00000000-0000-0000-0000-000000000000}"/>
          </ac:spMkLst>
        </pc:spChg>
        <pc:picChg chg="add mod">
          <ac:chgData name="Suvika KV" userId="f64ba2b37890303a" providerId="LiveId" clId="{47084AA5-1702-4E76-A110-C941BEDB32D2}" dt="2023-10-11T05:11:21.782" v="612" actId="14100"/>
          <ac:picMkLst>
            <pc:docMk/>
            <pc:sldMk cId="2373364718" sldId="446"/>
            <ac:picMk id="5" creationId="{B91DD641-2F0C-7DD2-EC27-AF8DEB0A7514}"/>
          </ac:picMkLst>
        </pc:picChg>
      </pc:sldChg>
      <pc:sldChg chg="addSp delSp modSp add mod ord">
        <pc:chgData name="Suvika KV" userId="f64ba2b37890303a" providerId="LiveId" clId="{47084AA5-1702-4E76-A110-C941BEDB32D2}" dt="2023-10-11T05:57:47.447" v="925" actId="5793"/>
        <pc:sldMkLst>
          <pc:docMk/>
          <pc:sldMk cId="1771591120" sldId="447"/>
        </pc:sldMkLst>
        <pc:spChg chg="mod">
          <ac:chgData name="Suvika KV" userId="f64ba2b37890303a" providerId="LiveId" clId="{47084AA5-1702-4E76-A110-C941BEDB32D2}" dt="2023-10-11T05:57:47.447" v="925" actId="5793"/>
          <ac:spMkLst>
            <pc:docMk/>
            <pc:sldMk cId="1771591120" sldId="447"/>
            <ac:spMk id="15" creationId="{00000000-0000-0000-0000-000000000000}"/>
          </ac:spMkLst>
        </pc:spChg>
        <pc:spChg chg="del mod">
          <ac:chgData name="Suvika KV" userId="f64ba2b37890303a" providerId="LiveId" clId="{47084AA5-1702-4E76-A110-C941BEDB32D2}" dt="2023-10-11T05:24:04.062" v="751"/>
          <ac:spMkLst>
            <pc:docMk/>
            <pc:sldMk cId="1771591120" sldId="447"/>
            <ac:spMk id="16" creationId="{00000000-0000-0000-0000-000000000000}"/>
          </ac:spMkLst>
        </pc:spChg>
        <pc:picChg chg="add mod">
          <ac:chgData name="Suvika KV" userId="f64ba2b37890303a" providerId="LiveId" clId="{47084AA5-1702-4E76-A110-C941BEDB32D2}" dt="2023-10-11T05:24:03.491" v="749" actId="1076"/>
          <ac:picMkLst>
            <pc:docMk/>
            <pc:sldMk cId="1771591120" sldId="447"/>
            <ac:picMk id="5" creationId="{07229E99-D78C-269D-413B-660749B955CC}"/>
          </ac:picMkLst>
        </pc:picChg>
      </pc:sldChg>
      <pc:sldChg chg="addSp delSp modSp add mod">
        <pc:chgData name="Suvika KV" userId="f64ba2b37890303a" providerId="LiveId" clId="{47084AA5-1702-4E76-A110-C941BEDB32D2}" dt="2023-10-11T05:21:32.679" v="699"/>
        <pc:sldMkLst>
          <pc:docMk/>
          <pc:sldMk cId="3903253630" sldId="448"/>
        </pc:sldMkLst>
        <pc:spChg chg="del mod">
          <ac:chgData name="Suvika KV" userId="f64ba2b37890303a" providerId="LiveId" clId="{47084AA5-1702-4E76-A110-C941BEDB32D2}" dt="2023-10-11T05:21:32.679" v="699"/>
          <ac:spMkLst>
            <pc:docMk/>
            <pc:sldMk cId="3903253630" sldId="448"/>
            <ac:spMk id="16" creationId="{00000000-0000-0000-0000-000000000000}"/>
          </ac:spMkLst>
        </pc:spChg>
        <pc:picChg chg="add mod">
          <ac:chgData name="Suvika KV" userId="f64ba2b37890303a" providerId="LiveId" clId="{47084AA5-1702-4E76-A110-C941BEDB32D2}" dt="2023-10-11T05:21:32.221" v="697" actId="1076"/>
          <ac:picMkLst>
            <pc:docMk/>
            <pc:sldMk cId="3903253630" sldId="448"/>
            <ac:picMk id="5" creationId="{C8A40338-89E8-02C8-D0FE-937B4DAC6F57}"/>
          </ac:picMkLst>
        </pc:picChg>
      </pc:sldChg>
      <pc:sldChg chg="modSp add mod">
        <pc:chgData name="Suvika KV" userId="f64ba2b37890303a" providerId="LiveId" clId="{47084AA5-1702-4E76-A110-C941BEDB32D2}" dt="2023-10-11T05:57:29.545" v="923" actId="5793"/>
        <pc:sldMkLst>
          <pc:docMk/>
          <pc:sldMk cId="3416348231" sldId="449"/>
        </pc:sldMkLst>
        <pc:spChg chg="mod">
          <ac:chgData name="Suvika KV" userId="f64ba2b37890303a" providerId="LiveId" clId="{47084AA5-1702-4E76-A110-C941BEDB32D2}" dt="2023-10-11T05:57:29.545" v="923" actId="5793"/>
          <ac:spMkLst>
            <pc:docMk/>
            <pc:sldMk cId="3416348231" sldId="449"/>
            <ac:spMk id="15" creationId="{00000000-0000-0000-0000-000000000000}"/>
          </ac:spMkLst>
        </pc:spChg>
        <pc:spChg chg="mod">
          <ac:chgData name="Suvika KV" userId="f64ba2b37890303a" providerId="LiveId" clId="{47084AA5-1702-4E76-A110-C941BEDB32D2}" dt="2023-10-11T05:23:28.332" v="743" actId="20577"/>
          <ac:spMkLst>
            <pc:docMk/>
            <pc:sldMk cId="3416348231" sldId="449"/>
            <ac:spMk id="16" creationId="{00000000-0000-0000-0000-000000000000}"/>
          </ac:spMkLst>
        </pc:spChg>
      </pc:sldChg>
      <pc:sldChg chg="modSp add mod">
        <pc:chgData name="Suvika KV" userId="f64ba2b37890303a" providerId="LiveId" clId="{47084AA5-1702-4E76-A110-C941BEDB32D2}" dt="2023-10-11T05:35:29.049" v="761" actId="20577"/>
        <pc:sldMkLst>
          <pc:docMk/>
          <pc:sldMk cId="1378568438" sldId="450"/>
        </pc:sldMkLst>
        <pc:spChg chg="mod">
          <ac:chgData name="Suvika KV" userId="f64ba2b37890303a" providerId="LiveId" clId="{47084AA5-1702-4E76-A110-C941BEDB32D2}" dt="2023-10-11T05:35:29.049" v="761" actId="20577"/>
          <ac:spMkLst>
            <pc:docMk/>
            <pc:sldMk cId="1378568438" sldId="450"/>
            <ac:spMk id="15" creationId="{00000000-0000-0000-0000-000000000000}"/>
          </ac:spMkLst>
        </pc:spChg>
      </pc:sldChg>
      <pc:sldChg chg="modSp add mod">
        <pc:chgData name="Suvika KV" userId="f64ba2b37890303a" providerId="LiveId" clId="{47084AA5-1702-4E76-A110-C941BEDB32D2}" dt="2023-10-11T05:49:35.768" v="916" actId="20577"/>
        <pc:sldMkLst>
          <pc:docMk/>
          <pc:sldMk cId="2623798412" sldId="451"/>
        </pc:sldMkLst>
        <pc:spChg chg="mod">
          <ac:chgData name="Suvika KV" userId="f64ba2b37890303a" providerId="LiveId" clId="{47084AA5-1702-4E76-A110-C941BEDB32D2}" dt="2023-10-11T05:39:46.336" v="767" actId="20577"/>
          <ac:spMkLst>
            <pc:docMk/>
            <pc:sldMk cId="2623798412" sldId="451"/>
            <ac:spMk id="15" creationId="{00000000-0000-0000-0000-000000000000}"/>
          </ac:spMkLst>
        </pc:spChg>
        <pc:spChg chg="mod">
          <ac:chgData name="Suvika KV" userId="f64ba2b37890303a" providerId="LiveId" clId="{47084AA5-1702-4E76-A110-C941BEDB32D2}" dt="2023-10-11T05:49:35.768" v="916" actId="20577"/>
          <ac:spMkLst>
            <pc:docMk/>
            <pc:sldMk cId="2623798412" sldId="451"/>
            <ac:spMk id="16" creationId="{00000000-0000-0000-0000-000000000000}"/>
          </ac:spMkLst>
        </pc:spChg>
      </pc:sldChg>
      <pc:sldChg chg="addSp delSp modSp add mod">
        <pc:chgData name="Suvika KV" userId="f64ba2b37890303a" providerId="LiveId" clId="{47084AA5-1702-4E76-A110-C941BEDB32D2}" dt="2023-10-11T05:49:59.701" v="921"/>
        <pc:sldMkLst>
          <pc:docMk/>
          <pc:sldMk cId="3561152907" sldId="452"/>
        </pc:sldMkLst>
        <pc:spChg chg="del mod">
          <ac:chgData name="Suvika KV" userId="f64ba2b37890303a" providerId="LiveId" clId="{47084AA5-1702-4E76-A110-C941BEDB32D2}" dt="2023-10-11T05:49:59.701" v="921"/>
          <ac:spMkLst>
            <pc:docMk/>
            <pc:sldMk cId="3561152907" sldId="452"/>
            <ac:spMk id="16" creationId="{00000000-0000-0000-0000-000000000000}"/>
          </ac:spMkLst>
        </pc:spChg>
        <pc:picChg chg="add">
          <ac:chgData name="Suvika KV" userId="f64ba2b37890303a" providerId="LiveId" clId="{47084AA5-1702-4E76-A110-C941BEDB32D2}" dt="2023-10-11T05:49:57.496" v="919" actId="22"/>
          <ac:picMkLst>
            <pc:docMk/>
            <pc:sldMk cId="3561152907" sldId="452"/>
            <ac:picMk id="5" creationId="{CA1A9F67-8FB1-FE62-B74B-B57EE2F377AF}"/>
          </ac:picMkLst>
        </pc:picChg>
      </pc:sldChg>
      <pc:sldChg chg="modSp add mod">
        <pc:chgData name="Suvika KV" userId="f64ba2b37890303a" providerId="LiveId" clId="{47084AA5-1702-4E76-A110-C941BEDB32D2}" dt="2023-10-11T06:00:45.248" v="959" actId="113"/>
        <pc:sldMkLst>
          <pc:docMk/>
          <pc:sldMk cId="2174617173" sldId="453"/>
        </pc:sldMkLst>
        <pc:spChg chg="mod">
          <ac:chgData name="Suvika KV" userId="f64ba2b37890303a" providerId="LiveId" clId="{47084AA5-1702-4E76-A110-C941BEDB32D2}" dt="2023-10-11T05:57:58.498" v="928" actId="20577"/>
          <ac:spMkLst>
            <pc:docMk/>
            <pc:sldMk cId="2174617173" sldId="453"/>
            <ac:spMk id="15" creationId="{00000000-0000-0000-0000-000000000000}"/>
          </ac:spMkLst>
        </pc:spChg>
        <pc:spChg chg="mod">
          <ac:chgData name="Suvika KV" userId="f64ba2b37890303a" providerId="LiveId" clId="{47084AA5-1702-4E76-A110-C941BEDB32D2}" dt="2023-10-11T06:00:45.248" v="959" actId="113"/>
          <ac:spMkLst>
            <pc:docMk/>
            <pc:sldMk cId="2174617173" sldId="453"/>
            <ac:spMk id="16" creationId="{00000000-0000-0000-0000-000000000000}"/>
          </ac:spMkLst>
        </pc:spChg>
      </pc:sldChg>
    </pc:docChg>
  </pc:docChgLst>
  <pc:docChgLst>
    <pc:chgData name="Suvika KV" userId="f64ba2b37890303a" providerId="LiveId" clId="{DDCAA728-E6C5-420A-B1C9-D852F916B5E0}"/>
    <pc:docChg chg="undo custSel addSld delSld modSld sldOrd modSection">
      <pc:chgData name="Suvika KV" userId="f64ba2b37890303a" providerId="LiveId" clId="{DDCAA728-E6C5-420A-B1C9-D852F916B5E0}" dt="2023-10-30T04:44:12.431" v="4864" actId="1036"/>
      <pc:docMkLst>
        <pc:docMk/>
      </pc:docMkLst>
      <pc:sldChg chg="addSp delSp modSp mod">
        <pc:chgData name="Suvika KV" userId="f64ba2b37890303a" providerId="LiveId" clId="{DDCAA728-E6C5-420A-B1C9-D852F916B5E0}" dt="2023-10-30T04:30:09.211" v="4863" actId="1076"/>
        <pc:sldMkLst>
          <pc:docMk/>
          <pc:sldMk cId="346744608" sldId="256"/>
        </pc:sldMkLst>
        <pc:spChg chg="add del mod">
          <ac:chgData name="Suvika KV" userId="f64ba2b37890303a" providerId="LiveId" clId="{DDCAA728-E6C5-420A-B1C9-D852F916B5E0}" dt="2023-10-30T04:20:40.044" v="4796"/>
          <ac:spMkLst>
            <pc:docMk/>
            <pc:sldMk cId="346744608" sldId="256"/>
            <ac:spMk id="3" creationId="{B232C0C2-0A3C-67A3-8F7D-9B31CA78EA6B}"/>
          </ac:spMkLst>
        </pc:spChg>
        <pc:spChg chg="add mod">
          <ac:chgData name="Suvika KV" userId="f64ba2b37890303a" providerId="LiveId" clId="{DDCAA728-E6C5-420A-B1C9-D852F916B5E0}" dt="2023-10-30T04:30:09.211" v="4863" actId="1076"/>
          <ac:spMkLst>
            <pc:docMk/>
            <pc:sldMk cId="346744608" sldId="256"/>
            <ac:spMk id="4" creationId="{76A41700-E927-560A-E233-1DEAF347A735}"/>
          </ac:spMkLst>
        </pc:spChg>
        <pc:spChg chg="mod">
          <ac:chgData name="Suvika KV" userId="f64ba2b37890303a" providerId="LiveId" clId="{DDCAA728-E6C5-420A-B1C9-D852F916B5E0}" dt="2023-10-30T04:20:18.624" v="4787" actId="1076"/>
          <ac:spMkLst>
            <pc:docMk/>
            <pc:sldMk cId="346744608" sldId="256"/>
            <ac:spMk id="8" creationId="{00000000-0000-0000-0000-000000000000}"/>
          </ac:spMkLst>
        </pc:spChg>
        <pc:picChg chg="mod">
          <ac:chgData name="Suvika KV" userId="f64ba2b37890303a" providerId="LiveId" clId="{DDCAA728-E6C5-420A-B1C9-D852F916B5E0}" dt="2023-10-30T04:20:43.981" v="4797" actId="1076"/>
          <ac:picMkLst>
            <pc:docMk/>
            <pc:sldMk cId="346744608" sldId="256"/>
            <ac:picMk id="5" creationId="{C178E356-B3BB-8207-B275-9815FCFE1E8B}"/>
          </ac:picMkLst>
        </pc:picChg>
      </pc:sldChg>
      <pc:sldChg chg="modSp mod">
        <pc:chgData name="Suvika KV" userId="f64ba2b37890303a" providerId="LiveId" clId="{DDCAA728-E6C5-420A-B1C9-D852F916B5E0}" dt="2023-10-18T05:47:08.452" v="179" actId="122"/>
        <pc:sldMkLst>
          <pc:docMk/>
          <pc:sldMk cId="1054877989" sldId="415"/>
        </pc:sldMkLst>
        <pc:graphicFrameChg chg="modGraphic">
          <ac:chgData name="Suvika KV" userId="f64ba2b37890303a" providerId="LiveId" clId="{DDCAA728-E6C5-420A-B1C9-D852F916B5E0}" dt="2023-10-18T05:47:08.452" v="179" actId="122"/>
          <ac:graphicFrameMkLst>
            <pc:docMk/>
            <pc:sldMk cId="1054877989" sldId="415"/>
            <ac:graphicFrameMk id="4" creationId="{AC65FAB4-1031-4604-B324-B872EFCC2F69}"/>
          </ac:graphicFrameMkLst>
        </pc:graphicFrameChg>
      </pc:sldChg>
      <pc:sldChg chg="modSp mod">
        <pc:chgData name="Suvika KV" userId="f64ba2b37890303a" providerId="LiveId" clId="{DDCAA728-E6C5-420A-B1C9-D852F916B5E0}" dt="2023-10-30T04:21:05.046" v="4799" actId="1076"/>
        <pc:sldMkLst>
          <pc:docMk/>
          <pc:sldMk cId="12852501" sldId="417"/>
        </pc:sldMkLst>
        <pc:graphicFrameChg chg="mod modGraphic">
          <ac:chgData name="Suvika KV" userId="f64ba2b37890303a" providerId="LiveId" clId="{DDCAA728-E6C5-420A-B1C9-D852F916B5E0}" dt="2023-10-30T04:21:05.046" v="4799" actId="1076"/>
          <ac:graphicFrameMkLst>
            <pc:docMk/>
            <pc:sldMk cId="12852501" sldId="417"/>
            <ac:graphicFrameMk id="5" creationId="{03198F0B-484C-CDC3-0B08-7087BBC6E845}"/>
          </ac:graphicFrameMkLst>
        </pc:graphicFrameChg>
      </pc:sldChg>
      <pc:sldChg chg="modSp mod">
        <pc:chgData name="Suvika KV" userId="f64ba2b37890303a" providerId="LiveId" clId="{DDCAA728-E6C5-420A-B1C9-D852F916B5E0}" dt="2023-10-18T08:41:33.095" v="295" actId="2711"/>
        <pc:sldMkLst>
          <pc:docMk/>
          <pc:sldMk cId="3545187392" sldId="442"/>
        </pc:sldMkLst>
        <pc:spChg chg="mod">
          <ac:chgData name="Suvika KV" userId="f64ba2b37890303a" providerId="LiveId" clId="{DDCAA728-E6C5-420A-B1C9-D852F916B5E0}" dt="2023-10-18T08:41:33.095" v="295" actId="2711"/>
          <ac:spMkLst>
            <pc:docMk/>
            <pc:sldMk cId="3545187392" sldId="442"/>
            <ac:spMk id="16" creationId="{00000000-0000-0000-0000-000000000000}"/>
          </ac:spMkLst>
        </pc:spChg>
      </pc:sldChg>
      <pc:sldChg chg="delSp modSp mod">
        <pc:chgData name="Suvika KV" userId="f64ba2b37890303a" providerId="LiveId" clId="{DDCAA728-E6C5-420A-B1C9-D852F916B5E0}" dt="2023-10-17T09:50:01.687" v="176" actId="20577"/>
        <pc:sldMkLst>
          <pc:docMk/>
          <pc:sldMk cId="2203044950" sldId="444"/>
        </pc:sldMkLst>
        <pc:spChg chg="del">
          <ac:chgData name="Suvika KV" userId="f64ba2b37890303a" providerId="LiveId" clId="{DDCAA728-E6C5-420A-B1C9-D852F916B5E0}" dt="2023-10-12T09:16:49.152" v="123" actId="478"/>
          <ac:spMkLst>
            <pc:docMk/>
            <pc:sldMk cId="2203044950" sldId="444"/>
            <ac:spMk id="5" creationId="{A0D2A5CD-A830-C932-A8B5-80E9C665FB00}"/>
          </ac:spMkLst>
        </pc:spChg>
        <pc:spChg chg="mod">
          <ac:chgData name="Suvika KV" userId="f64ba2b37890303a" providerId="LiveId" clId="{DDCAA728-E6C5-420A-B1C9-D852F916B5E0}" dt="2023-10-17T09:50:01.687" v="176" actId="20577"/>
          <ac:spMkLst>
            <pc:docMk/>
            <pc:sldMk cId="2203044950" sldId="444"/>
            <ac:spMk id="16" creationId="{00000000-0000-0000-0000-000000000000}"/>
          </ac:spMkLst>
        </pc:spChg>
      </pc:sldChg>
      <pc:sldChg chg="modSp mod">
        <pc:chgData name="Suvika KV" userId="f64ba2b37890303a" providerId="LiveId" clId="{DDCAA728-E6C5-420A-B1C9-D852F916B5E0}" dt="2023-10-19T05:53:31.876" v="2486" actId="20577"/>
        <pc:sldMkLst>
          <pc:docMk/>
          <pc:sldMk cId="1546710720" sldId="445"/>
        </pc:sldMkLst>
        <pc:spChg chg="mod">
          <ac:chgData name="Suvika KV" userId="f64ba2b37890303a" providerId="LiveId" clId="{DDCAA728-E6C5-420A-B1C9-D852F916B5E0}" dt="2023-10-19T05:53:31.876" v="2486" actId="20577"/>
          <ac:spMkLst>
            <pc:docMk/>
            <pc:sldMk cId="1546710720" sldId="445"/>
            <ac:spMk id="16" creationId="{00000000-0000-0000-0000-000000000000}"/>
          </ac:spMkLst>
        </pc:spChg>
      </pc:sldChg>
      <pc:sldChg chg="modSp mod">
        <pc:chgData name="Suvika KV" userId="f64ba2b37890303a" providerId="LiveId" clId="{DDCAA728-E6C5-420A-B1C9-D852F916B5E0}" dt="2023-10-19T05:53:48.237" v="2509" actId="20577"/>
        <pc:sldMkLst>
          <pc:docMk/>
          <pc:sldMk cId="3416348231" sldId="449"/>
        </pc:sldMkLst>
        <pc:spChg chg="mod">
          <ac:chgData name="Suvika KV" userId="f64ba2b37890303a" providerId="LiveId" clId="{DDCAA728-E6C5-420A-B1C9-D852F916B5E0}" dt="2023-10-19T05:53:48.237" v="2509" actId="20577"/>
          <ac:spMkLst>
            <pc:docMk/>
            <pc:sldMk cId="3416348231" sldId="449"/>
            <ac:spMk id="16" creationId="{00000000-0000-0000-0000-000000000000}"/>
          </ac:spMkLst>
        </pc:spChg>
      </pc:sldChg>
      <pc:sldChg chg="delSp modSp del mod">
        <pc:chgData name="Suvika KV" userId="f64ba2b37890303a" providerId="LiveId" clId="{DDCAA728-E6C5-420A-B1C9-D852F916B5E0}" dt="2023-10-11T06:14:33.517" v="15" actId="47"/>
        <pc:sldMkLst>
          <pc:docMk/>
          <pc:sldMk cId="1378568438" sldId="450"/>
        </pc:sldMkLst>
        <pc:spChg chg="del mod">
          <ac:chgData name="Suvika KV" userId="f64ba2b37890303a" providerId="LiveId" clId="{DDCAA728-E6C5-420A-B1C9-D852F916B5E0}" dt="2023-10-11T06:07:34.269" v="2"/>
          <ac:spMkLst>
            <pc:docMk/>
            <pc:sldMk cId="1378568438" sldId="450"/>
            <ac:spMk id="16" creationId="{00000000-0000-0000-0000-000000000000}"/>
          </ac:spMkLst>
        </pc:spChg>
      </pc:sldChg>
      <pc:sldChg chg="modSp mod">
        <pc:chgData name="Suvika KV" userId="f64ba2b37890303a" providerId="LiveId" clId="{DDCAA728-E6C5-420A-B1C9-D852F916B5E0}" dt="2023-10-19T05:53:41.347" v="2502" actId="20577"/>
        <pc:sldMkLst>
          <pc:docMk/>
          <pc:sldMk cId="2623798412" sldId="451"/>
        </pc:sldMkLst>
        <pc:spChg chg="mod">
          <ac:chgData name="Suvika KV" userId="f64ba2b37890303a" providerId="LiveId" clId="{DDCAA728-E6C5-420A-B1C9-D852F916B5E0}" dt="2023-10-19T05:53:41.347" v="2502" actId="20577"/>
          <ac:spMkLst>
            <pc:docMk/>
            <pc:sldMk cId="2623798412" sldId="451"/>
            <ac:spMk id="16" creationId="{00000000-0000-0000-0000-000000000000}"/>
          </ac:spMkLst>
        </pc:spChg>
      </pc:sldChg>
      <pc:sldChg chg="modSp mod">
        <pc:chgData name="Suvika KV" userId="f64ba2b37890303a" providerId="LiveId" clId="{DDCAA728-E6C5-420A-B1C9-D852F916B5E0}" dt="2023-10-19T05:53:59.721" v="2518" actId="20577"/>
        <pc:sldMkLst>
          <pc:docMk/>
          <pc:sldMk cId="2174617173" sldId="453"/>
        </pc:sldMkLst>
        <pc:spChg chg="mod">
          <ac:chgData name="Suvika KV" userId="f64ba2b37890303a" providerId="LiveId" clId="{DDCAA728-E6C5-420A-B1C9-D852F916B5E0}" dt="2023-10-19T05:53:59.721" v="2518" actId="20577"/>
          <ac:spMkLst>
            <pc:docMk/>
            <pc:sldMk cId="2174617173" sldId="453"/>
            <ac:spMk id="16" creationId="{00000000-0000-0000-0000-000000000000}"/>
          </ac:spMkLst>
        </pc:spChg>
      </pc:sldChg>
      <pc:sldChg chg="addSp delSp modSp add mod">
        <pc:chgData name="Suvika KV" userId="f64ba2b37890303a" providerId="LiveId" clId="{DDCAA728-E6C5-420A-B1C9-D852F916B5E0}" dt="2023-10-11T06:14:30.861" v="14"/>
        <pc:sldMkLst>
          <pc:docMk/>
          <pc:sldMk cId="1723112525" sldId="454"/>
        </pc:sldMkLst>
        <pc:spChg chg="del mod">
          <ac:chgData name="Suvika KV" userId="f64ba2b37890303a" providerId="LiveId" clId="{DDCAA728-E6C5-420A-B1C9-D852F916B5E0}" dt="2023-10-11T06:14:30.861" v="14"/>
          <ac:spMkLst>
            <pc:docMk/>
            <pc:sldMk cId="1723112525" sldId="454"/>
            <ac:spMk id="16" creationId="{00000000-0000-0000-0000-000000000000}"/>
          </ac:spMkLst>
        </pc:spChg>
        <pc:picChg chg="add">
          <ac:chgData name="Suvika KV" userId="f64ba2b37890303a" providerId="LiveId" clId="{DDCAA728-E6C5-420A-B1C9-D852F916B5E0}" dt="2023-10-11T06:14:29.950" v="12" actId="22"/>
          <ac:picMkLst>
            <pc:docMk/>
            <pc:sldMk cId="1723112525" sldId="454"/>
            <ac:picMk id="5" creationId="{0CDE0463-89E0-566F-B03C-12B0F62958F4}"/>
          </ac:picMkLst>
        </pc:picChg>
      </pc:sldChg>
      <pc:sldChg chg="modSp add mod ord">
        <pc:chgData name="Suvika KV" userId="f64ba2b37890303a" providerId="LiveId" clId="{DDCAA728-E6C5-420A-B1C9-D852F916B5E0}" dt="2023-10-19T05:54:09.554" v="2527" actId="20577"/>
        <pc:sldMkLst>
          <pc:docMk/>
          <pc:sldMk cId="2092528933" sldId="455"/>
        </pc:sldMkLst>
        <pc:spChg chg="mod">
          <ac:chgData name="Suvika KV" userId="f64ba2b37890303a" providerId="LiveId" clId="{DDCAA728-E6C5-420A-B1C9-D852F916B5E0}" dt="2023-10-11T06:24:30.231" v="67" actId="20577"/>
          <ac:spMkLst>
            <pc:docMk/>
            <pc:sldMk cId="2092528933" sldId="455"/>
            <ac:spMk id="15" creationId="{00000000-0000-0000-0000-000000000000}"/>
          </ac:spMkLst>
        </pc:spChg>
        <pc:spChg chg="mod">
          <ac:chgData name="Suvika KV" userId="f64ba2b37890303a" providerId="LiveId" clId="{DDCAA728-E6C5-420A-B1C9-D852F916B5E0}" dt="2023-10-19T05:54:09.554" v="2527" actId="20577"/>
          <ac:spMkLst>
            <pc:docMk/>
            <pc:sldMk cId="2092528933" sldId="455"/>
            <ac:spMk id="16" creationId="{00000000-0000-0000-0000-000000000000}"/>
          </ac:spMkLst>
        </pc:spChg>
      </pc:sldChg>
      <pc:sldChg chg="modSp add mod">
        <pc:chgData name="Suvika KV" userId="f64ba2b37890303a" providerId="LiveId" clId="{DDCAA728-E6C5-420A-B1C9-D852F916B5E0}" dt="2023-10-11T06:25:09.055" v="84" actId="1076"/>
        <pc:sldMkLst>
          <pc:docMk/>
          <pc:sldMk cId="1231784602" sldId="456"/>
        </pc:sldMkLst>
        <pc:spChg chg="mod">
          <ac:chgData name="Suvika KV" userId="f64ba2b37890303a" providerId="LiveId" clId="{DDCAA728-E6C5-420A-B1C9-D852F916B5E0}" dt="2023-10-11T06:24:35.913" v="71" actId="20577"/>
          <ac:spMkLst>
            <pc:docMk/>
            <pc:sldMk cId="1231784602" sldId="456"/>
            <ac:spMk id="15" creationId="{00000000-0000-0000-0000-000000000000}"/>
          </ac:spMkLst>
        </pc:spChg>
        <pc:spChg chg="mod">
          <ac:chgData name="Suvika KV" userId="f64ba2b37890303a" providerId="LiveId" clId="{DDCAA728-E6C5-420A-B1C9-D852F916B5E0}" dt="2023-10-11T06:25:09.055" v="84" actId="1076"/>
          <ac:spMkLst>
            <pc:docMk/>
            <pc:sldMk cId="1231784602" sldId="456"/>
            <ac:spMk id="16" creationId="{00000000-0000-0000-0000-000000000000}"/>
          </ac:spMkLst>
        </pc:spChg>
      </pc:sldChg>
      <pc:sldChg chg="addSp delSp modSp add mod">
        <pc:chgData name="Suvika KV" userId="f64ba2b37890303a" providerId="LiveId" clId="{DDCAA728-E6C5-420A-B1C9-D852F916B5E0}" dt="2023-10-11T06:25:34.566" v="88"/>
        <pc:sldMkLst>
          <pc:docMk/>
          <pc:sldMk cId="1660409207" sldId="457"/>
        </pc:sldMkLst>
        <pc:spChg chg="mod">
          <ac:chgData name="Suvika KV" userId="f64ba2b37890303a" providerId="LiveId" clId="{DDCAA728-E6C5-420A-B1C9-D852F916B5E0}" dt="2023-10-11T06:24:43.142" v="78" actId="20577"/>
          <ac:spMkLst>
            <pc:docMk/>
            <pc:sldMk cId="1660409207" sldId="457"/>
            <ac:spMk id="15" creationId="{00000000-0000-0000-0000-000000000000}"/>
          </ac:spMkLst>
        </pc:spChg>
        <pc:spChg chg="del mod">
          <ac:chgData name="Suvika KV" userId="f64ba2b37890303a" providerId="LiveId" clId="{DDCAA728-E6C5-420A-B1C9-D852F916B5E0}" dt="2023-10-11T06:25:34.566" v="88"/>
          <ac:spMkLst>
            <pc:docMk/>
            <pc:sldMk cId="1660409207" sldId="457"/>
            <ac:spMk id="16" creationId="{00000000-0000-0000-0000-000000000000}"/>
          </ac:spMkLst>
        </pc:spChg>
        <pc:picChg chg="add">
          <ac:chgData name="Suvika KV" userId="f64ba2b37890303a" providerId="LiveId" clId="{DDCAA728-E6C5-420A-B1C9-D852F916B5E0}" dt="2023-10-11T06:25:33.480" v="86" actId="22"/>
          <ac:picMkLst>
            <pc:docMk/>
            <pc:sldMk cId="1660409207" sldId="457"/>
            <ac:picMk id="5" creationId="{90160BDE-84EC-8B45-73DF-E30D8985746D}"/>
          </ac:picMkLst>
        </pc:picChg>
      </pc:sldChg>
      <pc:sldChg chg="modSp add mod">
        <pc:chgData name="Suvika KV" userId="f64ba2b37890303a" providerId="LiveId" clId="{DDCAA728-E6C5-420A-B1C9-D852F916B5E0}" dt="2023-10-11T07:13:05.587" v="122" actId="20577"/>
        <pc:sldMkLst>
          <pc:docMk/>
          <pc:sldMk cId="27177198" sldId="458"/>
        </pc:sldMkLst>
        <pc:spChg chg="mod">
          <ac:chgData name="Suvika KV" userId="f64ba2b37890303a" providerId="LiveId" clId="{DDCAA728-E6C5-420A-B1C9-D852F916B5E0}" dt="2023-10-11T07:13:05.587" v="122" actId="20577"/>
          <ac:spMkLst>
            <pc:docMk/>
            <pc:sldMk cId="27177198" sldId="458"/>
            <ac:spMk id="15" creationId="{00000000-0000-0000-0000-000000000000}"/>
          </ac:spMkLst>
        </pc:spChg>
      </pc:sldChg>
      <pc:sldChg chg="modSp mod">
        <pc:chgData name="Suvika KV" userId="f64ba2b37890303a" providerId="LiveId" clId="{DDCAA728-E6C5-420A-B1C9-D852F916B5E0}" dt="2023-10-30T04:27:10.744" v="4805" actId="20577"/>
        <pc:sldMkLst>
          <pc:docMk/>
          <pc:sldMk cId="1241606831" sldId="463"/>
        </pc:sldMkLst>
        <pc:spChg chg="mod">
          <ac:chgData name="Suvika KV" userId="f64ba2b37890303a" providerId="LiveId" clId="{DDCAA728-E6C5-420A-B1C9-D852F916B5E0}" dt="2023-10-30T04:27:10.744" v="4805" actId="20577"/>
          <ac:spMkLst>
            <pc:docMk/>
            <pc:sldMk cId="1241606831" sldId="463"/>
            <ac:spMk id="15" creationId="{00000000-0000-0000-0000-000000000000}"/>
          </ac:spMkLst>
        </pc:spChg>
      </pc:sldChg>
      <pc:sldChg chg="modSp mod">
        <pc:chgData name="Suvika KV" userId="f64ba2b37890303a" providerId="LiveId" clId="{DDCAA728-E6C5-420A-B1C9-D852F916B5E0}" dt="2023-10-30T04:27:07.386" v="4802" actId="20577"/>
        <pc:sldMkLst>
          <pc:docMk/>
          <pc:sldMk cId="2084650848" sldId="464"/>
        </pc:sldMkLst>
        <pc:spChg chg="mod">
          <ac:chgData name="Suvika KV" userId="f64ba2b37890303a" providerId="LiveId" clId="{DDCAA728-E6C5-420A-B1C9-D852F916B5E0}" dt="2023-10-30T04:27:07.386" v="4802" actId="20577"/>
          <ac:spMkLst>
            <pc:docMk/>
            <pc:sldMk cId="2084650848" sldId="464"/>
            <ac:spMk id="15" creationId="{00000000-0000-0000-0000-000000000000}"/>
          </ac:spMkLst>
        </pc:spChg>
        <pc:spChg chg="mod">
          <ac:chgData name="Suvika KV" userId="f64ba2b37890303a" providerId="LiveId" clId="{DDCAA728-E6C5-420A-B1C9-D852F916B5E0}" dt="2023-10-19T05:54:18.995" v="2541" actId="20577"/>
          <ac:spMkLst>
            <pc:docMk/>
            <pc:sldMk cId="2084650848" sldId="464"/>
            <ac:spMk id="16" creationId="{00000000-0000-0000-0000-000000000000}"/>
          </ac:spMkLst>
        </pc:spChg>
      </pc:sldChg>
      <pc:sldChg chg="modSp mod">
        <pc:chgData name="Suvika KV" userId="f64ba2b37890303a" providerId="LiveId" clId="{DDCAA728-E6C5-420A-B1C9-D852F916B5E0}" dt="2023-10-30T04:27:16.275" v="4809" actId="20577"/>
        <pc:sldMkLst>
          <pc:docMk/>
          <pc:sldMk cId="295545142" sldId="466"/>
        </pc:sldMkLst>
        <pc:spChg chg="mod">
          <ac:chgData name="Suvika KV" userId="f64ba2b37890303a" providerId="LiveId" clId="{DDCAA728-E6C5-420A-B1C9-D852F916B5E0}" dt="2023-10-30T04:27:16.275" v="4809" actId="20577"/>
          <ac:spMkLst>
            <pc:docMk/>
            <pc:sldMk cId="295545142" sldId="466"/>
            <ac:spMk id="15" creationId="{00000000-0000-0000-0000-000000000000}"/>
          </ac:spMkLst>
        </pc:spChg>
      </pc:sldChg>
      <pc:sldChg chg="modSp mod">
        <pc:chgData name="Suvika KV" userId="f64ba2b37890303a" providerId="LiveId" clId="{DDCAA728-E6C5-420A-B1C9-D852F916B5E0}" dt="2023-10-30T04:27:20.434" v="4813" actId="20577"/>
        <pc:sldMkLst>
          <pc:docMk/>
          <pc:sldMk cId="1573727562" sldId="467"/>
        </pc:sldMkLst>
        <pc:spChg chg="mod">
          <ac:chgData name="Suvika KV" userId="f64ba2b37890303a" providerId="LiveId" clId="{DDCAA728-E6C5-420A-B1C9-D852F916B5E0}" dt="2023-10-30T04:27:20.434" v="4813" actId="20577"/>
          <ac:spMkLst>
            <pc:docMk/>
            <pc:sldMk cId="1573727562" sldId="467"/>
            <ac:spMk id="15" creationId="{00000000-0000-0000-0000-000000000000}"/>
          </ac:spMkLst>
        </pc:spChg>
        <pc:spChg chg="mod">
          <ac:chgData name="Suvika KV" userId="f64ba2b37890303a" providerId="LiveId" clId="{DDCAA728-E6C5-420A-B1C9-D852F916B5E0}" dt="2023-10-19T05:54:26.091" v="2555" actId="20577"/>
          <ac:spMkLst>
            <pc:docMk/>
            <pc:sldMk cId="1573727562" sldId="467"/>
            <ac:spMk id="16" creationId="{00000000-0000-0000-0000-000000000000}"/>
          </ac:spMkLst>
        </pc:spChg>
      </pc:sldChg>
      <pc:sldChg chg="modSp mod">
        <pc:chgData name="Suvika KV" userId="f64ba2b37890303a" providerId="LiveId" clId="{DDCAA728-E6C5-420A-B1C9-D852F916B5E0}" dt="2023-10-30T04:27:24.203" v="4817" actId="20577"/>
        <pc:sldMkLst>
          <pc:docMk/>
          <pc:sldMk cId="3254792375" sldId="468"/>
        </pc:sldMkLst>
        <pc:spChg chg="mod">
          <ac:chgData name="Suvika KV" userId="f64ba2b37890303a" providerId="LiveId" clId="{DDCAA728-E6C5-420A-B1C9-D852F916B5E0}" dt="2023-10-30T04:27:24.203" v="4817" actId="20577"/>
          <ac:spMkLst>
            <pc:docMk/>
            <pc:sldMk cId="3254792375" sldId="468"/>
            <ac:spMk id="15" creationId="{00000000-0000-0000-0000-000000000000}"/>
          </ac:spMkLst>
        </pc:spChg>
      </pc:sldChg>
      <pc:sldChg chg="modSp mod">
        <pc:chgData name="Suvika KV" userId="f64ba2b37890303a" providerId="LiveId" clId="{DDCAA728-E6C5-420A-B1C9-D852F916B5E0}" dt="2023-10-30T04:27:30.955" v="4822" actId="6549"/>
        <pc:sldMkLst>
          <pc:docMk/>
          <pc:sldMk cId="2848109507" sldId="470"/>
        </pc:sldMkLst>
        <pc:spChg chg="mod">
          <ac:chgData name="Suvika KV" userId="f64ba2b37890303a" providerId="LiveId" clId="{DDCAA728-E6C5-420A-B1C9-D852F916B5E0}" dt="2023-10-30T04:27:30.955" v="4822" actId="6549"/>
          <ac:spMkLst>
            <pc:docMk/>
            <pc:sldMk cId="2848109507" sldId="470"/>
            <ac:spMk id="15" creationId="{00000000-0000-0000-0000-000000000000}"/>
          </ac:spMkLst>
        </pc:spChg>
        <pc:spChg chg="mod">
          <ac:chgData name="Suvika KV" userId="f64ba2b37890303a" providerId="LiveId" clId="{DDCAA728-E6C5-420A-B1C9-D852F916B5E0}" dt="2023-10-19T05:51:23.396" v="2388" actId="20577"/>
          <ac:spMkLst>
            <pc:docMk/>
            <pc:sldMk cId="2848109507" sldId="470"/>
            <ac:spMk id="16" creationId="{00000000-0000-0000-0000-000000000000}"/>
          </ac:spMkLst>
        </pc:spChg>
      </pc:sldChg>
      <pc:sldChg chg="modSp mod">
        <pc:chgData name="Suvika KV" userId="f64ba2b37890303a" providerId="LiveId" clId="{DDCAA728-E6C5-420A-B1C9-D852F916B5E0}" dt="2023-10-30T04:27:34.895" v="4827" actId="20577"/>
        <pc:sldMkLst>
          <pc:docMk/>
          <pc:sldMk cId="3337545476" sldId="471"/>
        </pc:sldMkLst>
        <pc:spChg chg="mod">
          <ac:chgData name="Suvika KV" userId="f64ba2b37890303a" providerId="LiveId" clId="{DDCAA728-E6C5-420A-B1C9-D852F916B5E0}" dt="2023-10-30T04:27:34.895" v="4827" actId="20577"/>
          <ac:spMkLst>
            <pc:docMk/>
            <pc:sldMk cId="3337545476" sldId="471"/>
            <ac:spMk id="15" creationId="{00000000-0000-0000-0000-000000000000}"/>
          </ac:spMkLst>
        </pc:spChg>
      </pc:sldChg>
      <pc:sldChg chg="modSp mod">
        <pc:chgData name="Suvika KV" userId="f64ba2b37890303a" providerId="LiveId" clId="{DDCAA728-E6C5-420A-B1C9-D852F916B5E0}" dt="2023-10-30T04:27:39.876" v="4831" actId="20577"/>
        <pc:sldMkLst>
          <pc:docMk/>
          <pc:sldMk cId="3569412032" sldId="473"/>
        </pc:sldMkLst>
        <pc:spChg chg="mod">
          <ac:chgData name="Suvika KV" userId="f64ba2b37890303a" providerId="LiveId" clId="{DDCAA728-E6C5-420A-B1C9-D852F916B5E0}" dt="2023-10-30T04:27:39.876" v="4831" actId="20577"/>
          <ac:spMkLst>
            <pc:docMk/>
            <pc:sldMk cId="3569412032" sldId="473"/>
            <ac:spMk id="15" creationId="{00000000-0000-0000-0000-000000000000}"/>
          </ac:spMkLst>
        </pc:spChg>
        <pc:spChg chg="mod">
          <ac:chgData name="Suvika KV" userId="f64ba2b37890303a" providerId="LiveId" clId="{DDCAA728-E6C5-420A-B1C9-D852F916B5E0}" dt="2023-10-19T05:51:39.714" v="2411" actId="20577"/>
          <ac:spMkLst>
            <pc:docMk/>
            <pc:sldMk cId="3569412032" sldId="473"/>
            <ac:spMk id="16" creationId="{00000000-0000-0000-0000-000000000000}"/>
          </ac:spMkLst>
        </pc:spChg>
      </pc:sldChg>
      <pc:sldChg chg="modSp mod">
        <pc:chgData name="Suvika KV" userId="f64ba2b37890303a" providerId="LiveId" clId="{DDCAA728-E6C5-420A-B1C9-D852F916B5E0}" dt="2023-10-30T04:27:43.263" v="4835" actId="20577"/>
        <pc:sldMkLst>
          <pc:docMk/>
          <pc:sldMk cId="4262079772" sldId="474"/>
        </pc:sldMkLst>
        <pc:spChg chg="mod">
          <ac:chgData name="Suvika KV" userId="f64ba2b37890303a" providerId="LiveId" clId="{DDCAA728-E6C5-420A-B1C9-D852F916B5E0}" dt="2023-10-30T04:27:43.263" v="4835" actId="20577"/>
          <ac:spMkLst>
            <pc:docMk/>
            <pc:sldMk cId="4262079772" sldId="474"/>
            <ac:spMk id="15" creationId="{00000000-0000-0000-0000-000000000000}"/>
          </ac:spMkLst>
        </pc:spChg>
      </pc:sldChg>
      <pc:sldChg chg="modSp mod">
        <pc:chgData name="Suvika KV" userId="f64ba2b37890303a" providerId="LiveId" clId="{DDCAA728-E6C5-420A-B1C9-D852F916B5E0}" dt="2023-10-18T13:43:50.813" v="733" actId="20577"/>
        <pc:sldMkLst>
          <pc:docMk/>
          <pc:sldMk cId="398662209" sldId="475"/>
        </pc:sldMkLst>
        <pc:spChg chg="mod">
          <ac:chgData name="Suvika KV" userId="f64ba2b37890303a" providerId="LiveId" clId="{DDCAA728-E6C5-420A-B1C9-D852F916B5E0}" dt="2023-10-18T13:43:50.813" v="733" actId="20577"/>
          <ac:spMkLst>
            <pc:docMk/>
            <pc:sldMk cId="398662209" sldId="475"/>
            <ac:spMk id="16" creationId="{00000000-0000-0000-0000-000000000000}"/>
          </ac:spMkLst>
        </pc:spChg>
      </pc:sldChg>
      <pc:sldChg chg="modSp mod">
        <pc:chgData name="Suvika KV" userId="f64ba2b37890303a" providerId="LiveId" clId="{DDCAA728-E6C5-420A-B1C9-D852F916B5E0}" dt="2023-10-30T04:27:49.253" v="4838" actId="6549"/>
        <pc:sldMkLst>
          <pc:docMk/>
          <pc:sldMk cId="1969540315" sldId="476"/>
        </pc:sldMkLst>
        <pc:spChg chg="mod">
          <ac:chgData name="Suvika KV" userId="f64ba2b37890303a" providerId="LiveId" clId="{DDCAA728-E6C5-420A-B1C9-D852F916B5E0}" dt="2023-10-30T04:27:49.253" v="4838" actId="6549"/>
          <ac:spMkLst>
            <pc:docMk/>
            <pc:sldMk cId="1969540315" sldId="476"/>
            <ac:spMk id="15" creationId="{00000000-0000-0000-0000-000000000000}"/>
          </ac:spMkLst>
        </pc:spChg>
        <pc:spChg chg="mod">
          <ac:chgData name="Suvika KV" userId="f64ba2b37890303a" providerId="LiveId" clId="{DDCAA728-E6C5-420A-B1C9-D852F916B5E0}" dt="2023-10-19T05:51:51.251" v="2420" actId="20577"/>
          <ac:spMkLst>
            <pc:docMk/>
            <pc:sldMk cId="1969540315" sldId="476"/>
            <ac:spMk id="16" creationId="{00000000-0000-0000-0000-000000000000}"/>
          </ac:spMkLst>
        </pc:spChg>
      </pc:sldChg>
      <pc:sldChg chg="addSp delSp modSp add mod">
        <pc:chgData name="Suvika KV" userId="f64ba2b37890303a" providerId="LiveId" clId="{DDCAA728-E6C5-420A-B1C9-D852F916B5E0}" dt="2023-10-30T04:27:52.752" v="4841" actId="20577"/>
        <pc:sldMkLst>
          <pc:docMk/>
          <pc:sldMk cId="3219534898" sldId="477"/>
        </pc:sldMkLst>
        <pc:spChg chg="mod">
          <ac:chgData name="Suvika KV" userId="f64ba2b37890303a" providerId="LiveId" clId="{DDCAA728-E6C5-420A-B1C9-D852F916B5E0}" dt="2023-10-30T04:27:52.752" v="4841" actId="20577"/>
          <ac:spMkLst>
            <pc:docMk/>
            <pc:sldMk cId="3219534898" sldId="477"/>
            <ac:spMk id="15" creationId="{00000000-0000-0000-0000-000000000000}"/>
          </ac:spMkLst>
        </pc:spChg>
        <pc:spChg chg="del mod">
          <ac:chgData name="Suvika KV" userId="f64ba2b37890303a" providerId="LiveId" clId="{DDCAA728-E6C5-420A-B1C9-D852F916B5E0}" dt="2023-10-18T08:44:08.323" v="351"/>
          <ac:spMkLst>
            <pc:docMk/>
            <pc:sldMk cId="3219534898" sldId="477"/>
            <ac:spMk id="16" creationId="{00000000-0000-0000-0000-000000000000}"/>
          </ac:spMkLst>
        </pc:spChg>
        <pc:picChg chg="add">
          <ac:chgData name="Suvika KV" userId="f64ba2b37890303a" providerId="LiveId" clId="{DDCAA728-E6C5-420A-B1C9-D852F916B5E0}" dt="2023-10-18T08:44:06.898" v="349" actId="22"/>
          <ac:picMkLst>
            <pc:docMk/>
            <pc:sldMk cId="3219534898" sldId="477"/>
            <ac:picMk id="5" creationId="{05E1EF2F-8C12-29FF-DE08-E2AD59B6582B}"/>
          </ac:picMkLst>
        </pc:picChg>
      </pc:sldChg>
      <pc:sldChg chg="modSp add del mod">
        <pc:chgData name="Suvika KV" userId="f64ba2b37890303a" providerId="LiveId" clId="{DDCAA728-E6C5-420A-B1C9-D852F916B5E0}" dt="2023-10-30T04:27:57.780" v="4842" actId="20577"/>
        <pc:sldMkLst>
          <pc:docMk/>
          <pc:sldMk cId="3489087687" sldId="478"/>
        </pc:sldMkLst>
        <pc:spChg chg="mod">
          <ac:chgData name="Suvika KV" userId="f64ba2b37890303a" providerId="LiveId" clId="{DDCAA728-E6C5-420A-B1C9-D852F916B5E0}" dt="2023-10-30T04:27:57.780" v="4842" actId="20577"/>
          <ac:spMkLst>
            <pc:docMk/>
            <pc:sldMk cId="3489087687" sldId="478"/>
            <ac:spMk id="15" creationId="{00000000-0000-0000-0000-000000000000}"/>
          </ac:spMkLst>
        </pc:spChg>
        <pc:spChg chg="mod">
          <ac:chgData name="Suvika KV" userId="f64ba2b37890303a" providerId="LiveId" clId="{DDCAA728-E6C5-420A-B1C9-D852F916B5E0}" dt="2023-10-19T05:52:05.211" v="2431" actId="20577"/>
          <ac:spMkLst>
            <pc:docMk/>
            <pc:sldMk cId="3489087687" sldId="478"/>
            <ac:spMk id="16" creationId="{00000000-0000-0000-0000-000000000000}"/>
          </ac:spMkLst>
        </pc:spChg>
      </pc:sldChg>
      <pc:sldChg chg="addSp delSp modSp add mod">
        <pc:chgData name="Suvika KV" userId="f64ba2b37890303a" providerId="LiveId" clId="{DDCAA728-E6C5-420A-B1C9-D852F916B5E0}" dt="2023-10-30T04:28:01.618" v="4843" actId="6549"/>
        <pc:sldMkLst>
          <pc:docMk/>
          <pc:sldMk cId="4139994843" sldId="479"/>
        </pc:sldMkLst>
        <pc:spChg chg="mod">
          <ac:chgData name="Suvika KV" userId="f64ba2b37890303a" providerId="LiveId" clId="{DDCAA728-E6C5-420A-B1C9-D852F916B5E0}" dt="2023-10-30T04:28:01.618" v="4843" actId="6549"/>
          <ac:spMkLst>
            <pc:docMk/>
            <pc:sldMk cId="4139994843" sldId="479"/>
            <ac:spMk id="15" creationId="{00000000-0000-0000-0000-000000000000}"/>
          </ac:spMkLst>
        </pc:spChg>
        <pc:picChg chg="del">
          <ac:chgData name="Suvika KV" userId="f64ba2b37890303a" providerId="LiveId" clId="{DDCAA728-E6C5-420A-B1C9-D852F916B5E0}" dt="2023-10-18T08:44:51.886" v="370" actId="478"/>
          <ac:picMkLst>
            <pc:docMk/>
            <pc:sldMk cId="4139994843" sldId="479"/>
            <ac:picMk id="5" creationId="{05E1EF2F-8C12-29FF-DE08-E2AD59B6582B}"/>
          </ac:picMkLst>
        </pc:picChg>
        <pc:picChg chg="add mod">
          <ac:chgData name="Suvika KV" userId="f64ba2b37890303a" providerId="LiveId" clId="{DDCAA728-E6C5-420A-B1C9-D852F916B5E0}" dt="2023-10-18T08:45:14.645" v="372" actId="1076"/>
          <ac:picMkLst>
            <pc:docMk/>
            <pc:sldMk cId="4139994843" sldId="479"/>
            <ac:picMk id="6" creationId="{C5602CBD-B933-B49E-5A13-DAC1CC6B23A0}"/>
          </ac:picMkLst>
        </pc:picChg>
      </pc:sldChg>
      <pc:sldChg chg="addSp modSp add mod">
        <pc:chgData name="Suvika KV" userId="f64ba2b37890303a" providerId="LiveId" clId="{DDCAA728-E6C5-420A-B1C9-D852F916B5E0}" dt="2023-10-18T08:59:15.070" v="647" actId="1076"/>
        <pc:sldMkLst>
          <pc:docMk/>
          <pc:sldMk cId="2309942802" sldId="480"/>
        </pc:sldMkLst>
        <pc:spChg chg="mod">
          <ac:chgData name="Suvika KV" userId="f64ba2b37890303a" providerId="LiveId" clId="{DDCAA728-E6C5-420A-B1C9-D852F916B5E0}" dt="2023-10-18T08:45:52.630" v="393" actId="20577"/>
          <ac:spMkLst>
            <pc:docMk/>
            <pc:sldMk cId="2309942802" sldId="480"/>
            <ac:spMk id="15" creationId="{00000000-0000-0000-0000-000000000000}"/>
          </ac:spMkLst>
        </pc:spChg>
        <pc:spChg chg="mod">
          <ac:chgData name="Suvika KV" userId="f64ba2b37890303a" providerId="LiveId" clId="{DDCAA728-E6C5-420A-B1C9-D852F916B5E0}" dt="2023-10-18T08:59:07.132" v="644" actId="20577"/>
          <ac:spMkLst>
            <pc:docMk/>
            <pc:sldMk cId="2309942802" sldId="480"/>
            <ac:spMk id="16" creationId="{00000000-0000-0000-0000-000000000000}"/>
          </ac:spMkLst>
        </pc:spChg>
        <pc:picChg chg="add mod">
          <ac:chgData name="Suvika KV" userId="f64ba2b37890303a" providerId="LiveId" clId="{DDCAA728-E6C5-420A-B1C9-D852F916B5E0}" dt="2023-10-18T08:59:15.070" v="647" actId="1076"/>
          <ac:picMkLst>
            <pc:docMk/>
            <pc:sldMk cId="2309942802" sldId="480"/>
            <ac:picMk id="5" creationId="{5D8949AF-B190-7A99-5B43-0C8FEC62D7A2}"/>
          </ac:picMkLst>
        </pc:picChg>
      </pc:sldChg>
      <pc:sldChg chg="addSp delSp modSp add mod">
        <pc:chgData name="Suvika KV" userId="f64ba2b37890303a" providerId="LiveId" clId="{DDCAA728-E6C5-420A-B1C9-D852F916B5E0}" dt="2023-10-30T04:28:26.768" v="4849" actId="6549"/>
        <pc:sldMkLst>
          <pc:docMk/>
          <pc:sldMk cId="644586727" sldId="481"/>
        </pc:sldMkLst>
        <pc:spChg chg="mod">
          <ac:chgData name="Suvika KV" userId="f64ba2b37890303a" providerId="LiveId" clId="{DDCAA728-E6C5-420A-B1C9-D852F916B5E0}" dt="2023-10-30T04:28:26.768" v="4849" actId="6549"/>
          <ac:spMkLst>
            <pc:docMk/>
            <pc:sldMk cId="644586727" sldId="481"/>
            <ac:spMk id="15" creationId="{00000000-0000-0000-0000-000000000000}"/>
          </ac:spMkLst>
        </pc:spChg>
        <pc:spChg chg="del mod">
          <ac:chgData name="Suvika KV" userId="f64ba2b37890303a" providerId="LiveId" clId="{DDCAA728-E6C5-420A-B1C9-D852F916B5E0}" dt="2023-10-18T08:49:12.910" v="411"/>
          <ac:spMkLst>
            <pc:docMk/>
            <pc:sldMk cId="644586727" sldId="481"/>
            <ac:spMk id="16" creationId="{00000000-0000-0000-0000-000000000000}"/>
          </ac:spMkLst>
        </pc:spChg>
        <pc:graphicFrameChg chg="add del modGraphic">
          <ac:chgData name="Suvika KV" userId="f64ba2b37890303a" providerId="LiveId" clId="{DDCAA728-E6C5-420A-B1C9-D852F916B5E0}" dt="2023-10-18T08:49:29.328" v="413" actId="1032"/>
          <ac:graphicFrameMkLst>
            <pc:docMk/>
            <pc:sldMk cId="644586727" sldId="481"/>
            <ac:graphicFrameMk id="4" creationId="{69F332A5-617E-1A61-DF9F-B5B184197AA1}"/>
          </ac:graphicFrameMkLst>
        </pc:graphicFrameChg>
        <pc:graphicFrameChg chg="add del mod modGraphic">
          <ac:chgData name="Suvika KV" userId="f64ba2b37890303a" providerId="LiveId" clId="{DDCAA728-E6C5-420A-B1C9-D852F916B5E0}" dt="2023-10-18T08:52:32.495" v="515"/>
          <ac:graphicFrameMkLst>
            <pc:docMk/>
            <pc:sldMk cId="644586727" sldId="481"/>
            <ac:graphicFrameMk id="5" creationId="{9E3F5995-05A5-00BB-E1D9-C9925FAFCDA8}"/>
          </ac:graphicFrameMkLst>
        </pc:graphicFrameChg>
      </pc:sldChg>
      <pc:sldChg chg="addSp modSp add mod">
        <pc:chgData name="Suvika KV" userId="f64ba2b37890303a" providerId="LiveId" clId="{DDCAA728-E6C5-420A-B1C9-D852F916B5E0}" dt="2023-10-18T14:22:09.748" v="905" actId="20577"/>
        <pc:sldMkLst>
          <pc:docMk/>
          <pc:sldMk cId="3226916753" sldId="482"/>
        </pc:sldMkLst>
        <pc:spChg chg="add mod">
          <ac:chgData name="Suvika KV" userId="f64ba2b37890303a" providerId="LiveId" clId="{DDCAA728-E6C5-420A-B1C9-D852F916B5E0}" dt="2023-10-18T08:56:36.461" v="621" actId="1076"/>
          <ac:spMkLst>
            <pc:docMk/>
            <pc:sldMk cId="3226916753" sldId="482"/>
            <ac:spMk id="4" creationId="{A42DC280-9E8A-F885-1B83-9D3C93FD6894}"/>
          </ac:spMkLst>
        </pc:spChg>
        <pc:spChg chg="add mod">
          <ac:chgData name="Suvika KV" userId="f64ba2b37890303a" providerId="LiveId" clId="{DDCAA728-E6C5-420A-B1C9-D852F916B5E0}" dt="2023-10-18T14:22:09.748" v="905" actId="20577"/>
          <ac:spMkLst>
            <pc:docMk/>
            <pc:sldMk cId="3226916753" sldId="482"/>
            <ac:spMk id="5" creationId="{5F814136-8DFE-1BF2-10A6-648F14FD2B23}"/>
          </ac:spMkLst>
        </pc:spChg>
        <pc:spChg chg="mod">
          <ac:chgData name="Suvika KV" userId="f64ba2b37890303a" providerId="LiveId" clId="{DDCAA728-E6C5-420A-B1C9-D852F916B5E0}" dt="2023-10-18T08:56:28.785" v="618" actId="115"/>
          <ac:spMkLst>
            <pc:docMk/>
            <pc:sldMk cId="3226916753" sldId="482"/>
            <ac:spMk id="15" creationId="{00000000-0000-0000-0000-000000000000}"/>
          </ac:spMkLst>
        </pc:spChg>
        <pc:spChg chg="mod">
          <ac:chgData name="Suvika KV" userId="f64ba2b37890303a" providerId="LiveId" clId="{DDCAA728-E6C5-420A-B1C9-D852F916B5E0}" dt="2023-10-18T08:56:34.003" v="620" actId="1076"/>
          <ac:spMkLst>
            <pc:docMk/>
            <pc:sldMk cId="3226916753" sldId="482"/>
            <ac:spMk id="16" creationId="{00000000-0000-0000-0000-000000000000}"/>
          </ac:spMkLst>
        </pc:spChg>
      </pc:sldChg>
      <pc:sldChg chg="addSp delSp modSp add mod">
        <pc:chgData name="Suvika KV" userId="f64ba2b37890303a" providerId="LiveId" clId="{DDCAA728-E6C5-420A-B1C9-D852F916B5E0}" dt="2023-10-19T05:52:51.176" v="2462" actId="20577"/>
        <pc:sldMkLst>
          <pc:docMk/>
          <pc:sldMk cId="1231724501" sldId="483"/>
        </pc:sldMkLst>
        <pc:spChg chg="del mod">
          <ac:chgData name="Suvika KV" userId="f64ba2b37890303a" providerId="LiveId" clId="{DDCAA728-E6C5-420A-B1C9-D852F916B5E0}" dt="2023-10-18T14:06:56.674" v="873" actId="478"/>
          <ac:spMkLst>
            <pc:docMk/>
            <pc:sldMk cId="1231724501" sldId="483"/>
            <ac:spMk id="4" creationId="{A42DC280-9E8A-F885-1B83-9D3C93FD6894}"/>
          </ac:spMkLst>
        </pc:spChg>
        <pc:spChg chg="del mod">
          <ac:chgData name="Suvika KV" userId="f64ba2b37890303a" providerId="LiveId" clId="{DDCAA728-E6C5-420A-B1C9-D852F916B5E0}" dt="2023-10-18T14:06:58.937" v="874" actId="478"/>
          <ac:spMkLst>
            <pc:docMk/>
            <pc:sldMk cId="1231724501" sldId="483"/>
            <ac:spMk id="5" creationId="{5F814136-8DFE-1BF2-10A6-648F14FD2B23}"/>
          </ac:spMkLst>
        </pc:spChg>
        <pc:spChg chg="add del mod">
          <ac:chgData name="Suvika KV" userId="f64ba2b37890303a" providerId="LiveId" clId="{DDCAA728-E6C5-420A-B1C9-D852F916B5E0}" dt="2023-10-18T14:06:41.865" v="871"/>
          <ac:spMkLst>
            <pc:docMk/>
            <pc:sldMk cId="1231724501" sldId="483"/>
            <ac:spMk id="6" creationId="{27F1EB4B-1230-F4C7-B403-FA1E37D1CCC7}"/>
          </ac:spMkLst>
        </pc:spChg>
        <pc:spChg chg="mod">
          <ac:chgData name="Suvika KV" userId="f64ba2b37890303a" providerId="LiveId" clId="{DDCAA728-E6C5-420A-B1C9-D852F916B5E0}" dt="2023-10-18T14:06:51.601" v="872" actId="20577"/>
          <ac:spMkLst>
            <pc:docMk/>
            <pc:sldMk cId="1231724501" sldId="483"/>
            <ac:spMk id="15" creationId="{00000000-0000-0000-0000-000000000000}"/>
          </ac:spMkLst>
        </pc:spChg>
        <pc:spChg chg="mod">
          <ac:chgData name="Suvika KV" userId="f64ba2b37890303a" providerId="LiveId" clId="{DDCAA728-E6C5-420A-B1C9-D852F916B5E0}" dt="2023-10-19T05:52:51.176" v="2462" actId="20577"/>
          <ac:spMkLst>
            <pc:docMk/>
            <pc:sldMk cId="1231724501" sldId="483"/>
            <ac:spMk id="16" creationId="{00000000-0000-0000-0000-000000000000}"/>
          </ac:spMkLst>
        </pc:spChg>
      </pc:sldChg>
      <pc:sldChg chg="addSp delSp modSp add mod modAnim">
        <pc:chgData name="Suvika KV" userId="f64ba2b37890303a" providerId="LiveId" clId="{DDCAA728-E6C5-420A-B1C9-D852F916B5E0}" dt="2023-10-30T04:28:05.562" v="4844" actId="6549"/>
        <pc:sldMkLst>
          <pc:docMk/>
          <pc:sldMk cId="3914699241" sldId="484"/>
        </pc:sldMkLst>
        <pc:spChg chg="add del mod">
          <ac:chgData name="Suvika KV" userId="f64ba2b37890303a" providerId="LiveId" clId="{DDCAA728-E6C5-420A-B1C9-D852F916B5E0}" dt="2023-10-18T13:49:01.851" v="791" actId="478"/>
          <ac:spMkLst>
            <pc:docMk/>
            <pc:sldMk cId="3914699241" sldId="484"/>
            <ac:spMk id="4" creationId="{29B9A53B-C151-4266-9E42-5FF51F82F8E0}"/>
          </ac:spMkLst>
        </pc:spChg>
        <pc:spChg chg="add mod">
          <ac:chgData name="Suvika KV" userId="f64ba2b37890303a" providerId="LiveId" clId="{DDCAA728-E6C5-420A-B1C9-D852F916B5E0}" dt="2023-10-18T13:49:19.359" v="794" actId="13822"/>
          <ac:spMkLst>
            <pc:docMk/>
            <pc:sldMk cId="3914699241" sldId="484"/>
            <ac:spMk id="5" creationId="{D1B8D86B-8D76-6C33-2592-923F35076849}"/>
          </ac:spMkLst>
        </pc:spChg>
        <pc:spChg chg="mod">
          <ac:chgData name="Suvika KV" userId="f64ba2b37890303a" providerId="LiveId" clId="{DDCAA728-E6C5-420A-B1C9-D852F916B5E0}" dt="2023-10-30T04:28:05.562" v="4844" actId="6549"/>
          <ac:spMkLst>
            <pc:docMk/>
            <pc:sldMk cId="3914699241" sldId="484"/>
            <ac:spMk id="15" creationId="{00000000-0000-0000-0000-000000000000}"/>
          </ac:spMkLst>
        </pc:spChg>
        <pc:spChg chg="mod">
          <ac:chgData name="Suvika KV" userId="f64ba2b37890303a" providerId="LiveId" clId="{DDCAA728-E6C5-420A-B1C9-D852F916B5E0}" dt="2023-10-19T05:52:13.748" v="2440" actId="20577"/>
          <ac:spMkLst>
            <pc:docMk/>
            <pc:sldMk cId="3914699241" sldId="484"/>
            <ac:spMk id="16" creationId="{00000000-0000-0000-0000-000000000000}"/>
          </ac:spMkLst>
        </pc:spChg>
      </pc:sldChg>
      <pc:sldChg chg="addSp delSp modSp add mod delAnim">
        <pc:chgData name="Suvika KV" userId="f64ba2b37890303a" providerId="LiveId" clId="{DDCAA728-E6C5-420A-B1C9-D852F916B5E0}" dt="2023-10-30T04:28:09.390" v="4845" actId="6549"/>
        <pc:sldMkLst>
          <pc:docMk/>
          <pc:sldMk cId="745708824" sldId="485"/>
        </pc:sldMkLst>
        <pc:spChg chg="del">
          <ac:chgData name="Suvika KV" userId="f64ba2b37890303a" providerId="LiveId" clId="{DDCAA728-E6C5-420A-B1C9-D852F916B5E0}" dt="2023-10-18T13:50:11.307" v="806" actId="478"/>
          <ac:spMkLst>
            <pc:docMk/>
            <pc:sldMk cId="745708824" sldId="485"/>
            <ac:spMk id="5" creationId="{D1B8D86B-8D76-6C33-2592-923F35076849}"/>
          </ac:spMkLst>
        </pc:spChg>
        <pc:spChg chg="mod">
          <ac:chgData name="Suvika KV" userId="f64ba2b37890303a" providerId="LiveId" clId="{DDCAA728-E6C5-420A-B1C9-D852F916B5E0}" dt="2023-10-30T04:28:09.390" v="4845" actId="6549"/>
          <ac:spMkLst>
            <pc:docMk/>
            <pc:sldMk cId="745708824" sldId="485"/>
            <ac:spMk id="15" creationId="{00000000-0000-0000-0000-000000000000}"/>
          </ac:spMkLst>
        </pc:spChg>
        <pc:spChg chg="del mod">
          <ac:chgData name="Suvika KV" userId="f64ba2b37890303a" providerId="LiveId" clId="{DDCAA728-E6C5-420A-B1C9-D852F916B5E0}" dt="2023-10-18T13:50:36.273" v="810"/>
          <ac:spMkLst>
            <pc:docMk/>
            <pc:sldMk cId="745708824" sldId="485"/>
            <ac:spMk id="16" creationId="{00000000-0000-0000-0000-000000000000}"/>
          </ac:spMkLst>
        </pc:spChg>
        <pc:picChg chg="add">
          <ac:chgData name="Suvika KV" userId="f64ba2b37890303a" providerId="LiveId" clId="{DDCAA728-E6C5-420A-B1C9-D852F916B5E0}" dt="2023-10-18T13:50:35.317" v="808" actId="22"/>
          <ac:picMkLst>
            <pc:docMk/>
            <pc:sldMk cId="745708824" sldId="485"/>
            <ac:picMk id="6" creationId="{AC97B19F-AC6E-86DE-24CC-FC833ED5BB8F}"/>
          </ac:picMkLst>
        </pc:picChg>
      </pc:sldChg>
      <pc:sldChg chg="delSp modSp add mod">
        <pc:chgData name="Suvika KV" userId="f64ba2b37890303a" providerId="LiveId" clId="{DDCAA728-E6C5-420A-B1C9-D852F916B5E0}" dt="2023-10-30T04:28:13.012" v="4846" actId="6549"/>
        <pc:sldMkLst>
          <pc:docMk/>
          <pc:sldMk cId="2888597" sldId="486"/>
        </pc:sldMkLst>
        <pc:spChg chg="mod">
          <ac:chgData name="Suvika KV" userId="f64ba2b37890303a" providerId="LiveId" clId="{DDCAA728-E6C5-420A-B1C9-D852F916B5E0}" dt="2023-10-18T13:58:58.484" v="858" actId="20577"/>
          <ac:spMkLst>
            <pc:docMk/>
            <pc:sldMk cId="2888597" sldId="486"/>
            <ac:spMk id="5" creationId="{D1B8D86B-8D76-6C33-2592-923F35076849}"/>
          </ac:spMkLst>
        </pc:spChg>
        <pc:spChg chg="mod">
          <ac:chgData name="Suvika KV" userId="f64ba2b37890303a" providerId="LiveId" clId="{DDCAA728-E6C5-420A-B1C9-D852F916B5E0}" dt="2023-10-30T04:28:13.012" v="4846" actId="6549"/>
          <ac:spMkLst>
            <pc:docMk/>
            <pc:sldMk cId="2888597" sldId="486"/>
            <ac:spMk id="15" creationId="{00000000-0000-0000-0000-000000000000}"/>
          </ac:spMkLst>
        </pc:spChg>
        <pc:spChg chg="del mod">
          <ac:chgData name="Suvika KV" userId="f64ba2b37890303a" providerId="LiveId" clId="{DDCAA728-E6C5-420A-B1C9-D852F916B5E0}" dt="2023-10-18T13:57:19.118" v="831"/>
          <ac:spMkLst>
            <pc:docMk/>
            <pc:sldMk cId="2888597" sldId="486"/>
            <ac:spMk id="16" creationId="{00000000-0000-0000-0000-000000000000}"/>
          </ac:spMkLst>
        </pc:spChg>
      </pc:sldChg>
      <pc:sldChg chg="delSp modSp add mod delAnim">
        <pc:chgData name="Suvika KV" userId="f64ba2b37890303a" providerId="LiveId" clId="{DDCAA728-E6C5-420A-B1C9-D852F916B5E0}" dt="2023-10-30T04:28:16.693" v="4847" actId="6549"/>
        <pc:sldMkLst>
          <pc:docMk/>
          <pc:sldMk cId="1230472090" sldId="487"/>
        </pc:sldMkLst>
        <pc:spChg chg="del">
          <ac:chgData name="Suvika KV" userId="f64ba2b37890303a" providerId="LiveId" clId="{DDCAA728-E6C5-420A-B1C9-D852F916B5E0}" dt="2023-10-18T13:57:49.902" v="837" actId="478"/>
          <ac:spMkLst>
            <pc:docMk/>
            <pc:sldMk cId="1230472090" sldId="487"/>
            <ac:spMk id="5" creationId="{D1B8D86B-8D76-6C33-2592-923F35076849}"/>
          </ac:spMkLst>
        </pc:spChg>
        <pc:spChg chg="mod">
          <ac:chgData name="Suvika KV" userId="f64ba2b37890303a" providerId="LiveId" clId="{DDCAA728-E6C5-420A-B1C9-D852F916B5E0}" dt="2023-10-30T04:28:16.693" v="4847" actId="6549"/>
          <ac:spMkLst>
            <pc:docMk/>
            <pc:sldMk cId="1230472090" sldId="487"/>
            <ac:spMk id="15" creationId="{00000000-0000-0000-0000-000000000000}"/>
          </ac:spMkLst>
        </pc:spChg>
        <pc:spChg chg="mod">
          <ac:chgData name="Suvika KV" userId="f64ba2b37890303a" providerId="LiveId" clId="{DDCAA728-E6C5-420A-B1C9-D852F916B5E0}" dt="2023-10-19T05:52:37.834" v="2451" actId="20577"/>
          <ac:spMkLst>
            <pc:docMk/>
            <pc:sldMk cId="1230472090" sldId="487"/>
            <ac:spMk id="16" creationId="{00000000-0000-0000-0000-000000000000}"/>
          </ac:spMkLst>
        </pc:spChg>
      </pc:sldChg>
      <pc:sldChg chg="add del">
        <pc:chgData name="Suvika KV" userId="f64ba2b37890303a" providerId="LiveId" clId="{DDCAA728-E6C5-420A-B1C9-D852F916B5E0}" dt="2023-10-18T13:57:34.119" v="834"/>
        <pc:sldMkLst>
          <pc:docMk/>
          <pc:sldMk cId="779371277" sldId="488"/>
        </pc:sldMkLst>
      </pc:sldChg>
      <pc:sldChg chg="addSp delSp modSp add mod">
        <pc:chgData name="Suvika KV" userId="f64ba2b37890303a" providerId="LiveId" clId="{DDCAA728-E6C5-420A-B1C9-D852F916B5E0}" dt="2023-10-30T04:28:20.226" v="4848" actId="6549"/>
        <pc:sldMkLst>
          <pc:docMk/>
          <pc:sldMk cId="1729441107" sldId="488"/>
        </pc:sldMkLst>
        <pc:spChg chg="mod">
          <ac:chgData name="Suvika KV" userId="f64ba2b37890303a" providerId="LiveId" clId="{DDCAA728-E6C5-420A-B1C9-D852F916B5E0}" dt="2023-10-30T04:28:20.226" v="4848" actId="6549"/>
          <ac:spMkLst>
            <pc:docMk/>
            <pc:sldMk cId="1729441107" sldId="488"/>
            <ac:spMk id="15" creationId="{00000000-0000-0000-0000-000000000000}"/>
          </ac:spMkLst>
        </pc:spChg>
        <pc:spChg chg="del">
          <ac:chgData name="Suvika KV" userId="f64ba2b37890303a" providerId="LiveId" clId="{DDCAA728-E6C5-420A-B1C9-D852F916B5E0}" dt="2023-10-18T13:58:44.233" v="855" actId="478"/>
          <ac:spMkLst>
            <pc:docMk/>
            <pc:sldMk cId="1729441107" sldId="488"/>
            <ac:spMk id="16" creationId="{00000000-0000-0000-0000-000000000000}"/>
          </ac:spMkLst>
        </pc:spChg>
        <pc:picChg chg="add">
          <ac:chgData name="Suvika KV" userId="f64ba2b37890303a" providerId="LiveId" clId="{DDCAA728-E6C5-420A-B1C9-D852F916B5E0}" dt="2023-10-18T13:58:44.789" v="856" actId="22"/>
          <ac:picMkLst>
            <pc:docMk/>
            <pc:sldMk cId="1729441107" sldId="488"/>
            <ac:picMk id="5" creationId="{2CF537AB-CB92-C715-B76F-7AC4818BF925}"/>
          </ac:picMkLst>
        </pc:picChg>
      </pc:sldChg>
      <pc:sldChg chg="addSp delSp modSp add mod">
        <pc:chgData name="Suvika KV" userId="f64ba2b37890303a" providerId="LiveId" clId="{DDCAA728-E6C5-420A-B1C9-D852F916B5E0}" dt="2023-10-18T14:24:54.634" v="924"/>
        <pc:sldMkLst>
          <pc:docMk/>
          <pc:sldMk cId="4279531857" sldId="489"/>
        </pc:sldMkLst>
        <pc:spChg chg="mod">
          <ac:chgData name="Suvika KV" userId="f64ba2b37890303a" providerId="LiveId" clId="{DDCAA728-E6C5-420A-B1C9-D852F916B5E0}" dt="2023-10-18T14:24:11.434" v="920" actId="20577"/>
          <ac:spMkLst>
            <pc:docMk/>
            <pc:sldMk cId="4279531857" sldId="489"/>
            <ac:spMk id="15" creationId="{00000000-0000-0000-0000-000000000000}"/>
          </ac:spMkLst>
        </pc:spChg>
        <pc:spChg chg="del mod">
          <ac:chgData name="Suvika KV" userId="f64ba2b37890303a" providerId="LiveId" clId="{DDCAA728-E6C5-420A-B1C9-D852F916B5E0}" dt="2023-10-18T14:24:54.634" v="924"/>
          <ac:spMkLst>
            <pc:docMk/>
            <pc:sldMk cId="4279531857" sldId="489"/>
            <ac:spMk id="16" creationId="{00000000-0000-0000-0000-000000000000}"/>
          </ac:spMkLst>
        </pc:spChg>
        <pc:picChg chg="add">
          <ac:chgData name="Suvika KV" userId="f64ba2b37890303a" providerId="LiveId" clId="{DDCAA728-E6C5-420A-B1C9-D852F916B5E0}" dt="2023-10-18T14:24:53.394" v="922" actId="22"/>
          <ac:picMkLst>
            <pc:docMk/>
            <pc:sldMk cId="4279531857" sldId="489"/>
            <ac:picMk id="5" creationId="{C32ED0F2-6624-668F-4596-F58DE7DBB504}"/>
          </ac:picMkLst>
        </pc:picChg>
      </pc:sldChg>
      <pc:sldChg chg="addSp delSp modSp add mod">
        <pc:chgData name="Suvika KV" userId="f64ba2b37890303a" providerId="LiveId" clId="{DDCAA728-E6C5-420A-B1C9-D852F916B5E0}" dt="2023-10-18T14:26:44.288" v="971" actId="1076"/>
        <pc:sldMkLst>
          <pc:docMk/>
          <pc:sldMk cId="3480240359" sldId="490"/>
        </pc:sldMkLst>
        <pc:spChg chg="mod">
          <ac:chgData name="Suvika KV" userId="f64ba2b37890303a" providerId="LiveId" clId="{DDCAA728-E6C5-420A-B1C9-D852F916B5E0}" dt="2023-10-18T14:25:12.240" v="958" actId="20577"/>
          <ac:spMkLst>
            <pc:docMk/>
            <pc:sldMk cId="3480240359" sldId="490"/>
            <ac:spMk id="15" creationId="{00000000-0000-0000-0000-000000000000}"/>
          </ac:spMkLst>
        </pc:spChg>
        <pc:spChg chg="mod">
          <ac:chgData name="Suvika KV" userId="f64ba2b37890303a" providerId="LiveId" clId="{DDCAA728-E6C5-420A-B1C9-D852F916B5E0}" dt="2023-10-18T14:26:30.070" v="968" actId="20577"/>
          <ac:spMkLst>
            <pc:docMk/>
            <pc:sldMk cId="3480240359" sldId="490"/>
            <ac:spMk id="16" creationId="{00000000-0000-0000-0000-000000000000}"/>
          </ac:spMkLst>
        </pc:spChg>
        <pc:picChg chg="del">
          <ac:chgData name="Suvika KV" userId="f64ba2b37890303a" providerId="LiveId" clId="{DDCAA728-E6C5-420A-B1C9-D852F916B5E0}" dt="2023-10-18T14:25:33.285" v="959" actId="478"/>
          <ac:picMkLst>
            <pc:docMk/>
            <pc:sldMk cId="3480240359" sldId="490"/>
            <ac:picMk id="5" creationId="{5D8949AF-B190-7A99-5B43-0C8FEC62D7A2}"/>
          </ac:picMkLst>
        </pc:picChg>
        <pc:picChg chg="add mod">
          <ac:chgData name="Suvika KV" userId="f64ba2b37890303a" providerId="LiveId" clId="{DDCAA728-E6C5-420A-B1C9-D852F916B5E0}" dt="2023-10-18T14:26:44.288" v="971" actId="1076"/>
          <ac:picMkLst>
            <pc:docMk/>
            <pc:sldMk cId="3480240359" sldId="490"/>
            <ac:picMk id="6" creationId="{5B1CD6BE-4144-9E2C-3DB1-1E345D15C2A5}"/>
          </ac:picMkLst>
        </pc:picChg>
      </pc:sldChg>
      <pc:sldChg chg="delSp modSp add mod">
        <pc:chgData name="Suvika KV" userId="f64ba2b37890303a" providerId="LiveId" clId="{DDCAA728-E6C5-420A-B1C9-D852F916B5E0}" dt="2023-10-30T04:28:37.300" v="4850" actId="6549"/>
        <pc:sldMkLst>
          <pc:docMk/>
          <pc:sldMk cId="3268127602" sldId="491"/>
        </pc:sldMkLst>
        <pc:spChg chg="mod">
          <ac:chgData name="Suvika KV" userId="f64ba2b37890303a" providerId="LiveId" clId="{DDCAA728-E6C5-420A-B1C9-D852F916B5E0}" dt="2023-10-30T04:28:37.300" v="4850" actId="6549"/>
          <ac:spMkLst>
            <pc:docMk/>
            <pc:sldMk cId="3268127602" sldId="491"/>
            <ac:spMk id="15" creationId="{00000000-0000-0000-0000-000000000000}"/>
          </ac:spMkLst>
        </pc:spChg>
        <pc:spChg chg="mod">
          <ac:chgData name="Suvika KV" userId="f64ba2b37890303a" providerId="LiveId" clId="{DDCAA728-E6C5-420A-B1C9-D852F916B5E0}" dt="2023-10-19T05:53:09.818" v="2472" actId="255"/>
          <ac:spMkLst>
            <pc:docMk/>
            <pc:sldMk cId="3268127602" sldId="491"/>
            <ac:spMk id="16" creationId="{00000000-0000-0000-0000-000000000000}"/>
          </ac:spMkLst>
        </pc:spChg>
        <pc:picChg chg="del">
          <ac:chgData name="Suvika KV" userId="f64ba2b37890303a" providerId="LiveId" clId="{DDCAA728-E6C5-420A-B1C9-D852F916B5E0}" dt="2023-10-18T14:36:12.751" v="993" actId="478"/>
          <ac:picMkLst>
            <pc:docMk/>
            <pc:sldMk cId="3268127602" sldId="491"/>
            <ac:picMk id="6" creationId="{5B1CD6BE-4144-9E2C-3DB1-1E345D15C2A5}"/>
          </ac:picMkLst>
        </pc:picChg>
      </pc:sldChg>
      <pc:sldChg chg="addSp delSp modSp add mod">
        <pc:chgData name="Suvika KV" userId="f64ba2b37890303a" providerId="LiveId" clId="{DDCAA728-E6C5-420A-B1C9-D852F916B5E0}" dt="2023-10-30T04:28:42.192" v="4851" actId="6549"/>
        <pc:sldMkLst>
          <pc:docMk/>
          <pc:sldMk cId="3940352454" sldId="492"/>
        </pc:sldMkLst>
        <pc:spChg chg="mod">
          <ac:chgData name="Suvika KV" userId="f64ba2b37890303a" providerId="LiveId" clId="{DDCAA728-E6C5-420A-B1C9-D852F916B5E0}" dt="2023-10-30T04:28:42.192" v="4851" actId="6549"/>
          <ac:spMkLst>
            <pc:docMk/>
            <pc:sldMk cId="3940352454" sldId="492"/>
            <ac:spMk id="15" creationId="{00000000-0000-0000-0000-000000000000}"/>
          </ac:spMkLst>
        </pc:spChg>
        <pc:spChg chg="del mod">
          <ac:chgData name="Suvika KV" userId="f64ba2b37890303a" providerId="LiveId" clId="{DDCAA728-E6C5-420A-B1C9-D852F916B5E0}" dt="2023-10-18T14:37:16.261" v="1015"/>
          <ac:spMkLst>
            <pc:docMk/>
            <pc:sldMk cId="3940352454" sldId="492"/>
            <ac:spMk id="16" creationId="{00000000-0000-0000-0000-000000000000}"/>
          </ac:spMkLst>
        </pc:spChg>
        <pc:picChg chg="add mod">
          <ac:chgData name="Suvika KV" userId="f64ba2b37890303a" providerId="LiveId" clId="{DDCAA728-E6C5-420A-B1C9-D852F916B5E0}" dt="2023-10-18T14:37:15.354" v="1013" actId="1076"/>
          <ac:picMkLst>
            <pc:docMk/>
            <pc:sldMk cId="3940352454" sldId="492"/>
            <ac:picMk id="5" creationId="{927E5BAD-0E6B-1FE3-7865-A3E283773360}"/>
          </ac:picMkLst>
        </pc:picChg>
      </pc:sldChg>
      <pc:sldChg chg="addSp delSp modSp add mod ord">
        <pc:chgData name="Suvika KV" userId="f64ba2b37890303a" providerId="LiveId" clId="{DDCAA728-E6C5-420A-B1C9-D852F916B5E0}" dt="2023-10-30T04:28:58.122" v="4854" actId="20577"/>
        <pc:sldMkLst>
          <pc:docMk/>
          <pc:sldMk cId="622742922" sldId="493"/>
        </pc:sldMkLst>
        <pc:spChg chg="add mod">
          <ac:chgData name="Suvika KV" userId="f64ba2b37890303a" providerId="LiveId" clId="{DDCAA728-E6C5-420A-B1C9-D852F916B5E0}" dt="2023-10-18T15:34:40.478" v="1219" actId="123"/>
          <ac:spMkLst>
            <pc:docMk/>
            <pc:sldMk cId="622742922" sldId="493"/>
            <ac:spMk id="4" creationId="{CB608F50-E379-F443-67F6-C9C467E0930E}"/>
          </ac:spMkLst>
        </pc:spChg>
        <pc:spChg chg="mod">
          <ac:chgData name="Suvika KV" userId="f64ba2b37890303a" providerId="LiveId" clId="{DDCAA728-E6C5-420A-B1C9-D852F916B5E0}" dt="2023-10-30T04:28:58.122" v="4854" actId="20577"/>
          <ac:spMkLst>
            <pc:docMk/>
            <pc:sldMk cId="622742922" sldId="493"/>
            <ac:spMk id="15" creationId="{00000000-0000-0000-0000-000000000000}"/>
          </ac:spMkLst>
        </pc:spChg>
        <pc:spChg chg="del mod">
          <ac:chgData name="Suvika KV" userId="f64ba2b37890303a" providerId="LiveId" clId="{DDCAA728-E6C5-420A-B1C9-D852F916B5E0}" dt="2023-10-18T15:28:20.412" v="1098"/>
          <ac:spMkLst>
            <pc:docMk/>
            <pc:sldMk cId="622742922" sldId="493"/>
            <ac:spMk id="16" creationId="{00000000-0000-0000-0000-000000000000}"/>
          </ac:spMkLst>
        </pc:spChg>
        <pc:graphicFrameChg chg="del mod">
          <ac:chgData name="Suvika KV" userId="f64ba2b37890303a" providerId="LiveId" clId="{DDCAA728-E6C5-420A-B1C9-D852F916B5E0}" dt="2023-10-18T15:08:20.280" v="1042" actId="478"/>
          <ac:graphicFrameMkLst>
            <pc:docMk/>
            <pc:sldMk cId="622742922" sldId="493"/>
            <ac:graphicFrameMk id="9" creationId="{06DF8D43-0ED9-FA68-13FE-3219C3DC32AB}"/>
          </ac:graphicFrameMkLst>
        </pc:graphicFrameChg>
      </pc:sldChg>
      <pc:sldChg chg="delSp add mod">
        <pc:chgData name="Suvika KV" userId="f64ba2b37890303a" providerId="LiveId" clId="{DDCAA728-E6C5-420A-B1C9-D852F916B5E0}" dt="2023-10-18T15:27:55.387" v="1070" actId="478"/>
        <pc:sldMkLst>
          <pc:docMk/>
          <pc:sldMk cId="824071710" sldId="494"/>
        </pc:sldMkLst>
        <pc:spChg chg="del">
          <ac:chgData name="Suvika KV" userId="f64ba2b37890303a" providerId="LiveId" clId="{DDCAA728-E6C5-420A-B1C9-D852F916B5E0}" dt="2023-10-18T15:27:55.387" v="1070" actId="478"/>
          <ac:spMkLst>
            <pc:docMk/>
            <pc:sldMk cId="824071710" sldId="494"/>
            <ac:spMk id="4" creationId="{CB608F50-E379-F443-67F6-C9C467E0930E}"/>
          </ac:spMkLst>
        </pc:spChg>
      </pc:sldChg>
      <pc:sldChg chg="modSp add mod">
        <pc:chgData name="Suvika KV" userId="f64ba2b37890303a" providerId="LiveId" clId="{DDCAA728-E6C5-420A-B1C9-D852F916B5E0}" dt="2023-10-30T04:29:02.046" v="4855"/>
        <pc:sldMkLst>
          <pc:docMk/>
          <pc:sldMk cId="3378067711" sldId="495"/>
        </pc:sldMkLst>
        <pc:spChg chg="mod">
          <ac:chgData name="Suvika KV" userId="f64ba2b37890303a" providerId="LiveId" clId="{DDCAA728-E6C5-420A-B1C9-D852F916B5E0}" dt="2023-10-18T15:34:35.847" v="1218" actId="123"/>
          <ac:spMkLst>
            <pc:docMk/>
            <pc:sldMk cId="3378067711" sldId="495"/>
            <ac:spMk id="4" creationId="{CB608F50-E379-F443-67F6-C9C467E0930E}"/>
          </ac:spMkLst>
        </pc:spChg>
        <pc:spChg chg="mod">
          <ac:chgData name="Suvika KV" userId="f64ba2b37890303a" providerId="LiveId" clId="{DDCAA728-E6C5-420A-B1C9-D852F916B5E0}" dt="2023-10-30T04:29:02.046" v="4855"/>
          <ac:spMkLst>
            <pc:docMk/>
            <pc:sldMk cId="3378067711" sldId="495"/>
            <ac:spMk id="15" creationId="{00000000-0000-0000-0000-000000000000}"/>
          </ac:spMkLst>
        </pc:spChg>
      </pc:sldChg>
      <pc:sldChg chg="modSp add mod">
        <pc:chgData name="Suvika KV" userId="f64ba2b37890303a" providerId="LiveId" clId="{DDCAA728-E6C5-420A-B1C9-D852F916B5E0}" dt="2023-10-30T04:29:04.975" v="4856"/>
        <pc:sldMkLst>
          <pc:docMk/>
          <pc:sldMk cId="3578226247" sldId="496"/>
        </pc:sldMkLst>
        <pc:spChg chg="mod">
          <ac:chgData name="Suvika KV" userId="f64ba2b37890303a" providerId="LiveId" clId="{DDCAA728-E6C5-420A-B1C9-D852F916B5E0}" dt="2023-10-18T15:34:31.641" v="1217" actId="123"/>
          <ac:spMkLst>
            <pc:docMk/>
            <pc:sldMk cId="3578226247" sldId="496"/>
            <ac:spMk id="4" creationId="{CB608F50-E379-F443-67F6-C9C467E0930E}"/>
          </ac:spMkLst>
        </pc:spChg>
        <pc:spChg chg="mod">
          <ac:chgData name="Suvika KV" userId="f64ba2b37890303a" providerId="LiveId" clId="{DDCAA728-E6C5-420A-B1C9-D852F916B5E0}" dt="2023-10-30T04:29:04.975" v="4856"/>
          <ac:spMkLst>
            <pc:docMk/>
            <pc:sldMk cId="3578226247" sldId="496"/>
            <ac:spMk id="15" creationId="{00000000-0000-0000-0000-000000000000}"/>
          </ac:spMkLst>
        </pc:spChg>
      </pc:sldChg>
      <pc:sldChg chg="modSp add mod">
        <pc:chgData name="Suvika KV" userId="f64ba2b37890303a" providerId="LiveId" clId="{DDCAA728-E6C5-420A-B1C9-D852F916B5E0}" dt="2023-10-30T04:29:07.868" v="4857"/>
        <pc:sldMkLst>
          <pc:docMk/>
          <pc:sldMk cId="909798146" sldId="497"/>
        </pc:sldMkLst>
        <pc:spChg chg="mod">
          <ac:chgData name="Suvika KV" userId="f64ba2b37890303a" providerId="LiveId" clId="{DDCAA728-E6C5-420A-B1C9-D852F916B5E0}" dt="2023-10-18T15:33:04.096" v="1183" actId="20577"/>
          <ac:spMkLst>
            <pc:docMk/>
            <pc:sldMk cId="909798146" sldId="497"/>
            <ac:spMk id="4" creationId="{CB608F50-E379-F443-67F6-C9C467E0930E}"/>
          </ac:spMkLst>
        </pc:spChg>
        <pc:spChg chg="mod">
          <ac:chgData name="Suvika KV" userId="f64ba2b37890303a" providerId="LiveId" clId="{DDCAA728-E6C5-420A-B1C9-D852F916B5E0}" dt="2023-10-30T04:29:07.868" v="4857"/>
          <ac:spMkLst>
            <pc:docMk/>
            <pc:sldMk cId="909798146" sldId="497"/>
            <ac:spMk id="15" creationId="{00000000-0000-0000-0000-000000000000}"/>
          </ac:spMkLst>
        </pc:spChg>
      </pc:sldChg>
      <pc:sldChg chg="modSp add del mod">
        <pc:chgData name="Suvika KV" userId="f64ba2b37890303a" providerId="LiveId" clId="{DDCAA728-E6C5-420A-B1C9-D852F916B5E0}" dt="2023-10-18T15:36:28.551" v="1227" actId="47"/>
        <pc:sldMkLst>
          <pc:docMk/>
          <pc:sldMk cId="214304681" sldId="498"/>
        </pc:sldMkLst>
        <pc:spChg chg="mod">
          <ac:chgData name="Suvika KV" userId="f64ba2b37890303a" providerId="LiveId" clId="{DDCAA728-E6C5-420A-B1C9-D852F916B5E0}" dt="2023-10-18T15:34:25.159" v="1216" actId="123"/>
          <ac:spMkLst>
            <pc:docMk/>
            <pc:sldMk cId="214304681" sldId="498"/>
            <ac:spMk id="4" creationId="{CB608F50-E379-F443-67F6-C9C467E0930E}"/>
          </ac:spMkLst>
        </pc:spChg>
      </pc:sldChg>
      <pc:sldChg chg="modSp add mod">
        <pc:chgData name="Suvika KV" userId="f64ba2b37890303a" providerId="LiveId" clId="{DDCAA728-E6C5-420A-B1C9-D852F916B5E0}" dt="2023-10-30T04:29:10.899" v="4858"/>
        <pc:sldMkLst>
          <pc:docMk/>
          <pc:sldMk cId="1300111002" sldId="499"/>
        </pc:sldMkLst>
        <pc:spChg chg="mod">
          <ac:chgData name="Suvika KV" userId="f64ba2b37890303a" providerId="LiveId" clId="{DDCAA728-E6C5-420A-B1C9-D852F916B5E0}" dt="2023-10-18T15:35:23.132" v="1225" actId="1076"/>
          <ac:spMkLst>
            <pc:docMk/>
            <pc:sldMk cId="1300111002" sldId="499"/>
            <ac:spMk id="4" creationId="{CB608F50-E379-F443-67F6-C9C467E0930E}"/>
          </ac:spMkLst>
        </pc:spChg>
        <pc:spChg chg="mod">
          <ac:chgData name="Suvika KV" userId="f64ba2b37890303a" providerId="LiveId" clId="{DDCAA728-E6C5-420A-B1C9-D852F916B5E0}" dt="2023-10-30T04:29:10.899" v="4858"/>
          <ac:spMkLst>
            <pc:docMk/>
            <pc:sldMk cId="1300111002" sldId="499"/>
            <ac:spMk id="15" creationId="{00000000-0000-0000-0000-000000000000}"/>
          </ac:spMkLst>
        </pc:spChg>
      </pc:sldChg>
      <pc:sldChg chg="modSp add del mod">
        <pc:chgData name="Suvika KV" userId="f64ba2b37890303a" providerId="LiveId" clId="{DDCAA728-E6C5-420A-B1C9-D852F916B5E0}" dt="2023-10-18T15:39:08.786" v="1270" actId="47"/>
        <pc:sldMkLst>
          <pc:docMk/>
          <pc:sldMk cId="1363676510" sldId="500"/>
        </pc:sldMkLst>
        <pc:spChg chg="mod">
          <ac:chgData name="Suvika KV" userId="f64ba2b37890303a" providerId="LiveId" clId="{DDCAA728-E6C5-420A-B1C9-D852F916B5E0}" dt="2023-10-18T15:36:54.456" v="1250" actId="20577"/>
          <ac:spMkLst>
            <pc:docMk/>
            <pc:sldMk cId="1363676510" sldId="500"/>
            <ac:spMk id="4" creationId="{CB608F50-E379-F443-67F6-C9C467E0930E}"/>
          </ac:spMkLst>
        </pc:spChg>
      </pc:sldChg>
      <pc:sldChg chg="modSp add mod">
        <pc:chgData name="Suvika KV" userId="f64ba2b37890303a" providerId="LiveId" clId="{DDCAA728-E6C5-420A-B1C9-D852F916B5E0}" dt="2023-10-30T04:29:13.787" v="4859"/>
        <pc:sldMkLst>
          <pc:docMk/>
          <pc:sldMk cId="859191864" sldId="501"/>
        </pc:sldMkLst>
        <pc:spChg chg="mod">
          <ac:chgData name="Suvika KV" userId="f64ba2b37890303a" providerId="LiveId" clId="{DDCAA728-E6C5-420A-B1C9-D852F916B5E0}" dt="2023-10-18T15:37:29.052" v="1254"/>
          <ac:spMkLst>
            <pc:docMk/>
            <pc:sldMk cId="859191864" sldId="501"/>
            <ac:spMk id="4" creationId="{CB608F50-E379-F443-67F6-C9C467E0930E}"/>
          </ac:spMkLst>
        </pc:spChg>
        <pc:spChg chg="mod">
          <ac:chgData name="Suvika KV" userId="f64ba2b37890303a" providerId="LiveId" clId="{DDCAA728-E6C5-420A-B1C9-D852F916B5E0}" dt="2023-10-30T04:29:13.787" v="4859"/>
          <ac:spMkLst>
            <pc:docMk/>
            <pc:sldMk cId="859191864" sldId="501"/>
            <ac:spMk id="15" creationId="{00000000-0000-0000-0000-000000000000}"/>
          </ac:spMkLst>
        </pc:spChg>
      </pc:sldChg>
      <pc:sldChg chg="modSp add mod">
        <pc:chgData name="Suvika KV" userId="f64ba2b37890303a" providerId="LiveId" clId="{DDCAA728-E6C5-420A-B1C9-D852F916B5E0}" dt="2023-10-30T04:29:17.156" v="4860"/>
        <pc:sldMkLst>
          <pc:docMk/>
          <pc:sldMk cId="2409157683" sldId="502"/>
        </pc:sldMkLst>
        <pc:spChg chg="mod">
          <ac:chgData name="Suvika KV" userId="f64ba2b37890303a" providerId="LiveId" clId="{DDCAA728-E6C5-420A-B1C9-D852F916B5E0}" dt="2023-10-18T15:38:58.823" v="1269" actId="1076"/>
          <ac:spMkLst>
            <pc:docMk/>
            <pc:sldMk cId="2409157683" sldId="502"/>
            <ac:spMk id="4" creationId="{CB608F50-E379-F443-67F6-C9C467E0930E}"/>
          </ac:spMkLst>
        </pc:spChg>
        <pc:spChg chg="mod">
          <ac:chgData name="Suvika KV" userId="f64ba2b37890303a" providerId="LiveId" clId="{DDCAA728-E6C5-420A-B1C9-D852F916B5E0}" dt="2023-10-30T04:29:17.156" v="4860"/>
          <ac:spMkLst>
            <pc:docMk/>
            <pc:sldMk cId="2409157683" sldId="502"/>
            <ac:spMk id="15" creationId="{00000000-0000-0000-0000-000000000000}"/>
          </ac:spMkLst>
        </pc:spChg>
      </pc:sldChg>
      <pc:sldChg chg="addSp delSp modSp add mod">
        <pc:chgData name="Suvika KV" userId="f64ba2b37890303a" providerId="LiveId" clId="{DDCAA728-E6C5-420A-B1C9-D852F916B5E0}" dt="2023-10-18T15:48:39.746" v="1404" actId="1076"/>
        <pc:sldMkLst>
          <pc:docMk/>
          <pc:sldMk cId="1319120019" sldId="503"/>
        </pc:sldMkLst>
        <pc:spChg chg="mod">
          <ac:chgData name="Suvika KV" userId="f64ba2b37890303a" providerId="LiveId" clId="{DDCAA728-E6C5-420A-B1C9-D852F916B5E0}" dt="2023-10-18T15:39:50.904" v="1289" actId="20577"/>
          <ac:spMkLst>
            <pc:docMk/>
            <pc:sldMk cId="1319120019" sldId="503"/>
            <ac:spMk id="15" creationId="{00000000-0000-0000-0000-000000000000}"/>
          </ac:spMkLst>
        </pc:spChg>
        <pc:spChg chg="del">
          <ac:chgData name="Suvika KV" userId="f64ba2b37890303a" providerId="LiveId" clId="{DDCAA728-E6C5-420A-B1C9-D852F916B5E0}" dt="2023-10-18T15:45:48.733" v="1290" actId="478"/>
          <ac:spMkLst>
            <pc:docMk/>
            <pc:sldMk cId="1319120019" sldId="503"/>
            <ac:spMk id="16" creationId="{00000000-0000-0000-0000-000000000000}"/>
          </ac:spMkLst>
        </pc:spChg>
        <pc:graphicFrameChg chg="add mod modGraphic">
          <ac:chgData name="Suvika KV" userId="f64ba2b37890303a" providerId="LiveId" clId="{DDCAA728-E6C5-420A-B1C9-D852F916B5E0}" dt="2023-10-18T15:48:39.746" v="1404" actId="1076"/>
          <ac:graphicFrameMkLst>
            <pc:docMk/>
            <pc:sldMk cId="1319120019" sldId="503"/>
            <ac:graphicFrameMk id="4" creationId="{FB1685D2-E253-53DA-9D63-E027CE89CC9E}"/>
          </ac:graphicFrameMkLst>
        </pc:graphicFrameChg>
      </pc:sldChg>
      <pc:sldChg chg="addSp delSp modSp add mod">
        <pc:chgData name="Suvika KV" userId="f64ba2b37890303a" providerId="LiveId" clId="{DDCAA728-E6C5-420A-B1C9-D852F916B5E0}" dt="2023-10-18T15:53:11.685" v="1487" actId="1076"/>
        <pc:sldMkLst>
          <pc:docMk/>
          <pc:sldMk cId="1843832774" sldId="504"/>
        </pc:sldMkLst>
        <pc:spChg chg="del">
          <ac:chgData name="Suvika KV" userId="f64ba2b37890303a" providerId="LiveId" clId="{DDCAA728-E6C5-420A-B1C9-D852F916B5E0}" dt="2023-10-18T15:49:17.521" v="1422" actId="478"/>
          <ac:spMkLst>
            <pc:docMk/>
            <pc:sldMk cId="1843832774" sldId="504"/>
            <ac:spMk id="4" creationId="{CB608F50-E379-F443-67F6-C9C467E0930E}"/>
          </ac:spMkLst>
        </pc:spChg>
        <pc:spChg chg="add del">
          <ac:chgData name="Suvika KV" userId="f64ba2b37890303a" providerId="LiveId" clId="{DDCAA728-E6C5-420A-B1C9-D852F916B5E0}" dt="2023-10-18T15:49:34.114" v="1424" actId="11529"/>
          <ac:spMkLst>
            <pc:docMk/>
            <pc:sldMk cId="1843832774" sldId="504"/>
            <ac:spMk id="5" creationId="{0769A3D4-4245-5A77-CC83-E420084AE44B}"/>
          </ac:spMkLst>
        </pc:spChg>
        <pc:spChg chg="add mod">
          <ac:chgData name="Suvika KV" userId="f64ba2b37890303a" providerId="LiveId" clId="{DDCAA728-E6C5-420A-B1C9-D852F916B5E0}" dt="2023-10-18T15:53:08.657" v="1486" actId="1076"/>
          <ac:spMkLst>
            <pc:docMk/>
            <pc:sldMk cId="1843832774" sldId="504"/>
            <ac:spMk id="6" creationId="{5B9E427F-230E-7E87-DA81-4B37DCE08578}"/>
          </ac:spMkLst>
        </pc:spChg>
        <pc:spChg chg="mod">
          <ac:chgData name="Suvika KV" userId="f64ba2b37890303a" providerId="LiveId" clId="{DDCAA728-E6C5-420A-B1C9-D852F916B5E0}" dt="2023-10-18T15:48:54.666" v="1421" actId="20577"/>
          <ac:spMkLst>
            <pc:docMk/>
            <pc:sldMk cId="1843832774" sldId="504"/>
            <ac:spMk id="15" creationId="{00000000-0000-0000-0000-000000000000}"/>
          </ac:spMkLst>
        </pc:spChg>
        <pc:picChg chg="add mod">
          <ac:chgData name="Suvika KV" userId="f64ba2b37890303a" providerId="LiveId" clId="{DDCAA728-E6C5-420A-B1C9-D852F916B5E0}" dt="2023-10-18T15:53:11.685" v="1487" actId="1076"/>
          <ac:picMkLst>
            <pc:docMk/>
            <pc:sldMk cId="1843832774" sldId="504"/>
            <ac:picMk id="8" creationId="{C7FE0C3D-5C2F-84B0-70F8-05BD71A36F11}"/>
          </ac:picMkLst>
        </pc:picChg>
      </pc:sldChg>
      <pc:sldChg chg="delSp modSp add mod">
        <pc:chgData name="Suvika KV" userId="f64ba2b37890303a" providerId="LiveId" clId="{DDCAA728-E6C5-420A-B1C9-D852F916B5E0}" dt="2023-10-18T15:58:53.269" v="1544" actId="114"/>
        <pc:sldMkLst>
          <pc:docMk/>
          <pc:sldMk cId="1137108044" sldId="505"/>
        </pc:sldMkLst>
        <pc:spChg chg="mod">
          <ac:chgData name="Suvika KV" userId="f64ba2b37890303a" providerId="LiveId" clId="{DDCAA728-E6C5-420A-B1C9-D852F916B5E0}" dt="2023-10-18T15:58:53.269" v="1544" actId="114"/>
          <ac:spMkLst>
            <pc:docMk/>
            <pc:sldMk cId="1137108044" sldId="505"/>
            <ac:spMk id="6" creationId="{5B9E427F-230E-7E87-DA81-4B37DCE08578}"/>
          </ac:spMkLst>
        </pc:spChg>
        <pc:spChg chg="mod">
          <ac:chgData name="Suvika KV" userId="f64ba2b37890303a" providerId="LiveId" clId="{DDCAA728-E6C5-420A-B1C9-D852F916B5E0}" dt="2023-10-18T15:53:23.739" v="1494" actId="20577"/>
          <ac:spMkLst>
            <pc:docMk/>
            <pc:sldMk cId="1137108044" sldId="505"/>
            <ac:spMk id="15" creationId="{00000000-0000-0000-0000-000000000000}"/>
          </ac:spMkLst>
        </pc:spChg>
        <pc:picChg chg="del">
          <ac:chgData name="Suvika KV" userId="f64ba2b37890303a" providerId="LiveId" clId="{DDCAA728-E6C5-420A-B1C9-D852F916B5E0}" dt="2023-10-18T15:55:38.292" v="1497" actId="478"/>
          <ac:picMkLst>
            <pc:docMk/>
            <pc:sldMk cId="1137108044" sldId="505"/>
            <ac:picMk id="8" creationId="{C7FE0C3D-5C2F-84B0-70F8-05BD71A36F11}"/>
          </ac:picMkLst>
        </pc:picChg>
      </pc:sldChg>
      <pc:sldChg chg="modSp add mod">
        <pc:chgData name="Suvika KV" userId="f64ba2b37890303a" providerId="LiveId" clId="{DDCAA728-E6C5-420A-B1C9-D852F916B5E0}" dt="2023-10-18T16:02:26.329" v="1727" actId="403"/>
        <pc:sldMkLst>
          <pc:docMk/>
          <pc:sldMk cId="882909821" sldId="506"/>
        </pc:sldMkLst>
        <pc:spChg chg="mod">
          <ac:chgData name="Suvika KV" userId="f64ba2b37890303a" providerId="LiveId" clId="{DDCAA728-E6C5-420A-B1C9-D852F916B5E0}" dt="2023-10-18T16:02:26.329" v="1727" actId="403"/>
          <ac:spMkLst>
            <pc:docMk/>
            <pc:sldMk cId="882909821" sldId="506"/>
            <ac:spMk id="6" creationId="{5B9E427F-230E-7E87-DA81-4B37DCE08578}"/>
          </ac:spMkLst>
        </pc:spChg>
        <pc:spChg chg="mod">
          <ac:chgData name="Suvika KV" userId="f64ba2b37890303a" providerId="LiveId" clId="{DDCAA728-E6C5-420A-B1C9-D852F916B5E0}" dt="2023-10-18T15:59:06.126" v="1554" actId="20577"/>
          <ac:spMkLst>
            <pc:docMk/>
            <pc:sldMk cId="882909821" sldId="506"/>
            <ac:spMk id="15" creationId="{00000000-0000-0000-0000-000000000000}"/>
          </ac:spMkLst>
        </pc:spChg>
      </pc:sldChg>
      <pc:sldChg chg="addSp delSp modSp add mod">
        <pc:chgData name="Suvika KV" userId="f64ba2b37890303a" providerId="LiveId" clId="{DDCAA728-E6C5-420A-B1C9-D852F916B5E0}" dt="2023-10-25T09:10:34.062" v="2662" actId="22"/>
        <pc:sldMkLst>
          <pc:docMk/>
          <pc:sldMk cId="1507688891" sldId="507"/>
        </pc:sldMkLst>
        <pc:spChg chg="add del">
          <ac:chgData name="Suvika KV" userId="f64ba2b37890303a" providerId="LiveId" clId="{DDCAA728-E6C5-420A-B1C9-D852F916B5E0}" dt="2023-10-25T09:10:34.062" v="2662" actId="22"/>
          <ac:spMkLst>
            <pc:docMk/>
            <pc:sldMk cId="1507688891" sldId="507"/>
            <ac:spMk id="5" creationId="{1D515B28-7B73-ED04-C4BA-EC13BFEC2FCD}"/>
          </ac:spMkLst>
        </pc:spChg>
        <pc:spChg chg="mod">
          <ac:chgData name="Suvika KV" userId="f64ba2b37890303a" providerId="LiveId" clId="{DDCAA728-E6C5-420A-B1C9-D852F916B5E0}" dt="2023-10-18T16:02:22.537" v="1726" actId="20577"/>
          <ac:spMkLst>
            <pc:docMk/>
            <pc:sldMk cId="1507688891" sldId="507"/>
            <ac:spMk id="6" creationId="{5B9E427F-230E-7E87-DA81-4B37DCE08578}"/>
          </ac:spMkLst>
        </pc:spChg>
        <pc:spChg chg="mod">
          <ac:chgData name="Suvika KV" userId="f64ba2b37890303a" providerId="LiveId" clId="{DDCAA728-E6C5-420A-B1C9-D852F916B5E0}" dt="2023-10-18T16:00:21.147" v="1569" actId="20577"/>
          <ac:spMkLst>
            <pc:docMk/>
            <pc:sldMk cId="1507688891" sldId="507"/>
            <ac:spMk id="15" creationId="{00000000-0000-0000-0000-000000000000}"/>
          </ac:spMkLst>
        </pc:spChg>
      </pc:sldChg>
      <pc:sldChg chg="modSp add mod">
        <pc:chgData name="Suvika KV" userId="f64ba2b37890303a" providerId="LiveId" clId="{DDCAA728-E6C5-420A-B1C9-D852F916B5E0}" dt="2023-10-18T16:04:35.441" v="1853" actId="15"/>
        <pc:sldMkLst>
          <pc:docMk/>
          <pc:sldMk cId="3594479293" sldId="508"/>
        </pc:sldMkLst>
        <pc:spChg chg="mod">
          <ac:chgData name="Suvika KV" userId="f64ba2b37890303a" providerId="LiveId" clId="{DDCAA728-E6C5-420A-B1C9-D852F916B5E0}" dt="2023-10-18T16:04:35.441" v="1853" actId="15"/>
          <ac:spMkLst>
            <pc:docMk/>
            <pc:sldMk cId="3594479293" sldId="508"/>
            <ac:spMk id="6" creationId="{5B9E427F-230E-7E87-DA81-4B37DCE08578}"/>
          </ac:spMkLst>
        </pc:spChg>
        <pc:spChg chg="mod">
          <ac:chgData name="Suvika KV" userId="f64ba2b37890303a" providerId="LiveId" clId="{DDCAA728-E6C5-420A-B1C9-D852F916B5E0}" dt="2023-10-18T16:02:41.217" v="1742" actId="20577"/>
          <ac:spMkLst>
            <pc:docMk/>
            <pc:sldMk cId="3594479293" sldId="508"/>
            <ac:spMk id="15" creationId="{00000000-0000-0000-0000-000000000000}"/>
          </ac:spMkLst>
        </pc:spChg>
      </pc:sldChg>
      <pc:sldChg chg="modSp add mod">
        <pc:chgData name="Suvika KV" userId="f64ba2b37890303a" providerId="LiveId" clId="{DDCAA728-E6C5-420A-B1C9-D852F916B5E0}" dt="2023-10-18T16:09:18.906" v="1951" actId="1076"/>
        <pc:sldMkLst>
          <pc:docMk/>
          <pc:sldMk cId="2945409983" sldId="509"/>
        </pc:sldMkLst>
        <pc:spChg chg="mod">
          <ac:chgData name="Suvika KV" userId="f64ba2b37890303a" providerId="LiveId" clId="{DDCAA728-E6C5-420A-B1C9-D852F916B5E0}" dt="2023-10-18T16:09:18.906" v="1951" actId="1076"/>
          <ac:spMkLst>
            <pc:docMk/>
            <pc:sldMk cId="2945409983" sldId="509"/>
            <ac:spMk id="6" creationId="{5B9E427F-230E-7E87-DA81-4B37DCE08578}"/>
          </ac:spMkLst>
        </pc:spChg>
        <pc:spChg chg="mod">
          <ac:chgData name="Suvika KV" userId="f64ba2b37890303a" providerId="LiveId" clId="{DDCAA728-E6C5-420A-B1C9-D852F916B5E0}" dt="2023-10-18T16:04:53.546" v="1865" actId="20577"/>
          <ac:spMkLst>
            <pc:docMk/>
            <pc:sldMk cId="2945409983" sldId="509"/>
            <ac:spMk id="15" creationId="{00000000-0000-0000-0000-000000000000}"/>
          </ac:spMkLst>
        </pc:spChg>
      </pc:sldChg>
      <pc:sldChg chg="modSp add mod">
        <pc:chgData name="Suvika KV" userId="f64ba2b37890303a" providerId="LiveId" clId="{DDCAA728-E6C5-420A-B1C9-D852F916B5E0}" dt="2023-10-18T16:11:01.612" v="1994" actId="403"/>
        <pc:sldMkLst>
          <pc:docMk/>
          <pc:sldMk cId="1709630408" sldId="510"/>
        </pc:sldMkLst>
        <pc:spChg chg="mod">
          <ac:chgData name="Suvika KV" userId="f64ba2b37890303a" providerId="LiveId" clId="{DDCAA728-E6C5-420A-B1C9-D852F916B5E0}" dt="2023-10-18T16:11:01.612" v="1994" actId="403"/>
          <ac:spMkLst>
            <pc:docMk/>
            <pc:sldMk cId="1709630408" sldId="510"/>
            <ac:spMk id="6" creationId="{5B9E427F-230E-7E87-DA81-4B37DCE08578}"/>
          </ac:spMkLst>
        </pc:spChg>
        <pc:spChg chg="mod">
          <ac:chgData name="Suvika KV" userId="f64ba2b37890303a" providerId="LiveId" clId="{DDCAA728-E6C5-420A-B1C9-D852F916B5E0}" dt="2023-10-18T16:09:41.834" v="1968" actId="20577"/>
          <ac:spMkLst>
            <pc:docMk/>
            <pc:sldMk cId="1709630408" sldId="510"/>
            <ac:spMk id="15" creationId="{00000000-0000-0000-0000-000000000000}"/>
          </ac:spMkLst>
        </pc:spChg>
      </pc:sldChg>
      <pc:sldChg chg="addSp delSp modSp add mod">
        <pc:chgData name="Suvika KV" userId="f64ba2b37890303a" providerId="LiveId" clId="{DDCAA728-E6C5-420A-B1C9-D852F916B5E0}" dt="2023-10-18T16:21:14.110" v="2295" actId="1076"/>
        <pc:sldMkLst>
          <pc:docMk/>
          <pc:sldMk cId="1862399150" sldId="511"/>
        </pc:sldMkLst>
        <pc:spChg chg="del">
          <ac:chgData name="Suvika KV" userId="f64ba2b37890303a" providerId="LiveId" clId="{DDCAA728-E6C5-420A-B1C9-D852F916B5E0}" dt="2023-10-18T16:11:58.664" v="1995" actId="478"/>
          <ac:spMkLst>
            <pc:docMk/>
            <pc:sldMk cId="1862399150" sldId="511"/>
            <ac:spMk id="6" creationId="{5B9E427F-230E-7E87-DA81-4B37DCE08578}"/>
          </ac:spMkLst>
        </pc:spChg>
        <pc:spChg chg="mod">
          <ac:chgData name="Suvika KV" userId="f64ba2b37890303a" providerId="LiveId" clId="{DDCAA728-E6C5-420A-B1C9-D852F916B5E0}" dt="2023-10-18T16:09:52.626" v="1987" actId="20577"/>
          <ac:spMkLst>
            <pc:docMk/>
            <pc:sldMk cId="1862399150" sldId="511"/>
            <ac:spMk id="15" creationId="{00000000-0000-0000-0000-000000000000}"/>
          </ac:spMkLst>
        </pc:spChg>
        <pc:graphicFrameChg chg="add mod modGraphic">
          <ac:chgData name="Suvika KV" userId="f64ba2b37890303a" providerId="LiveId" clId="{DDCAA728-E6C5-420A-B1C9-D852F916B5E0}" dt="2023-10-18T16:21:14.110" v="2295" actId="1076"/>
          <ac:graphicFrameMkLst>
            <pc:docMk/>
            <pc:sldMk cId="1862399150" sldId="511"/>
            <ac:graphicFrameMk id="4" creationId="{9F7BBDF3-DA68-2A53-C46C-95593AF6852F}"/>
          </ac:graphicFrameMkLst>
        </pc:graphicFrameChg>
      </pc:sldChg>
      <pc:sldChg chg="modSp add del mod">
        <pc:chgData name="Suvika KV" userId="f64ba2b37890303a" providerId="LiveId" clId="{DDCAA728-E6C5-420A-B1C9-D852F916B5E0}" dt="2023-10-18T16:24:39.261" v="2311" actId="47"/>
        <pc:sldMkLst>
          <pc:docMk/>
          <pc:sldMk cId="200612801" sldId="512"/>
        </pc:sldMkLst>
        <pc:spChg chg="mod">
          <ac:chgData name="Suvika KV" userId="f64ba2b37890303a" providerId="LiveId" clId="{DDCAA728-E6C5-420A-B1C9-D852F916B5E0}" dt="2023-10-18T16:22:02.469" v="2310" actId="20577"/>
          <ac:spMkLst>
            <pc:docMk/>
            <pc:sldMk cId="200612801" sldId="512"/>
            <ac:spMk id="15" creationId="{00000000-0000-0000-0000-000000000000}"/>
          </ac:spMkLst>
        </pc:spChg>
      </pc:sldChg>
      <pc:sldChg chg="addSp delSp modSp add mod">
        <pc:chgData name="Suvika KV" userId="f64ba2b37890303a" providerId="LiveId" clId="{DDCAA728-E6C5-420A-B1C9-D852F916B5E0}" dt="2023-10-20T01:56:11.936" v="2577" actId="1076"/>
        <pc:sldMkLst>
          <pc:docMk/>
          <pc:sldMk cId="1017223800" sldId="512"/>
        </pc:sldMkLst>
        <pc:spChg chg="add mod">
          <ac:chgData name="Suvika KV" userId="f64ba2b37890303a" providerId="LiveId" clId="{DDCAA728-E6C5-420A-B1C9-D852F916B5E0}" dt="2023-10-20T01:56:11.936" v="2577" actId="1076"/>
          <ac:spMkLst>
            <pc:docMk/>
            <pc:sldMk cId="1017223800" sldId="512"/>
            <ac:spMk id="5" creationId="{0664D9D3-10CE-AB72-FFD9-5517C5F92AE4}"/>
          </ac:spMkLst>
        </pc:spChg>
        <pc:spChg chg="del">
          <ac:chgData name="Suvika KV" userId="f64ba2b37890303a" providerId="LiveId" clId="{DDCAA728-E6C5-420A-B1C9-D852F916B5E0}" dt="2023-10-20T01:55:46.969" v="2558" actId="478"/>
          <ac:spMkLst>
            <pc:docMk/>
            <pc:sldMk cId="1017223800" sldId="512"/>
            <ac:spMk id="6" creationId="{5B9E427F-230E-7E87-DA81-4B37DCE08578}"/>
          </ac:spMkLst>
        </pc:spChg>
        <pc:spChg chg="mod">
          <ac:chgData name="Suvika KV" userId="f64ba2b37890303a" providerId="LiveId" clId="{DDCAA728-E6C5-420A-B1C9-D852F916B5E0}" dt="2023-10-20T01:56:08.391" v="2576" actId="1076"/>
          <ac:spMkLst>
            <pc:docMk/>
            <pc:sldMk cId="1017223800" sldId="512"/>
            <ac:spMk id="15" creationId="{00000000-0000-0000-0000-000000000000}"/>
          </ac:spMkLst>
        </pc:spChg>
        <pc:picChg chg="del">
          <ac:chgData name="Suvika KV" userId="f64ba2b37890303a" providerId="LiveId" clId="{DDCAA728-E6C5-420A-B1C9-D852F916B5E0}" dt="2023-10-20T01:55:48.378" v="2559" actId="478"/>
          <ac:picMkLst>
            <pc:docMk/>
            <pc:sldMk cId="1017223800" sldId="512"/>
            <ac:picMk id="8" creationId="{C7FE0C3D-5C2F-84B0-70F8-05BD71A36F11}"/>
          </ac:picMkLst>
        </pc:picChg>
      </pc:sldChg>
      <pc:sldChg chg="addSp delSp modSp add mod">
        <pc:chgData name="Suvika KV" userId="f64ba2b37890303a" providerId="LiveId" clId="{DDCAA728-E6C5-420A-B1C9-D852F916B5E0}" dt="2023-10-20T01:56:46.060" v="2592" actId="1076"/>
        <pc:sldMkLst>
          <pc:docMk/>
          <pc:sldMk cId="3697927215" sldId="513"/>
        </pc:sldMkLst>
        <pc:spChg chg="del">
          <ac:chgData name="Suvika KV" userId="f64ba2b37890303a" providerId="LiveId" clId="{DDCAA728-E6C5-420A-B1C9-D852F916B5E0}" dt="2023-10-20T01:56:38.428" v="2589" actId="478"/>
          <ac:spMkLst>
            <pc:docMk/>
            <pc:sldMk cId="3697927215" sldId="513"/>
            <ac:spMk id="5" creationId="{0664D9D3-10CE-AB72-FFD9-5517C5F92AE4}"/>
          </ac:spMkLst>
        </pc:spChg>
        <pc:spChg chg="mod">
          <ac:chgData name="Suvika KV" userId="f64ba2b37890303a" providerId="LiveId" clId="{DDCAA728-E6C5-420A-B1C9-D852F916B5E0}" dt="2023-10-20T01:56:18.062" v="2588" actId="20577"/>
          <ac:spMkLst>
            <pc:docMk/>
            <pc:sldMk cId="3697927215" sldId="513"/>
            <ac:spMk id="15" creationId="{00000000-0000-0000-0000-000000000000}"/>
          </ac:spMkLst>
        </pc:spChg>
        <pc:picChg chg="add mod">
          <ac:chgData name="Suvika KV" userId="f64ba2b37890303a" providerId="LiveId" clId="{DDCAA728-E6C5-420A-B1C9-D852F916B5E0}" dt="2023-10-20T01:56:46.060" v="2592" actId="1076"/>
          <ac:picMkLst>
            <pc:docMk/>
            <pc:sldMk cId="3697927215" sldId="513"/>
            <ac:picMk id="6" creationId="{BE20037F-7541-C94A-B710-907A0CA1F6D7}"/>
          </ac:picMkLst>
        </pc:picChg>
      </pc:sldChg>
      <pc:sldChg chg="addSp delSp modSp add mod">
        <pc:chgData name="Suvika KV" userId="f64ba2b37890303a" providerId="LiveId" clId="{DDCAA728-E6C5-420A-B1C9-D852F916B5E0}" dt="2023-10-25T12:53:16.683" v="3002" actId="20577"/>
        <pc:sldMkLst>
          <pc:docMk/>
          <pc:sldMk cId="1540172546" sldId="514"/>
        </pc:sldMkLst>
        <pc:spChg chg="add mod">
          <ac:chgData name="Suvika KV" userId="f64ba2b37890303a" providerId="LiveId" clId="{DDCAA728-E6C5-420A-B1C9-D852F916B5E0}" dt="2023-10-25T12:53:16.683" v="3002" actId="20577"/>
          <ac:spMkLst>
            <pc:docMk/>
            <pc:sldMk cId="1540172546" sldId="514"/>
            <ac:spMk id="5" creationId="{5540C095-F2CB-84C4-C12D-3BA76C6FCF7B}"/>
          </ac:spMkLst>
        </pc:spChg>
        <pc:spChg chg="del">
          <ac:chgData name="Suvika KV" userId="f64ba2b37890303a" providerId="LiveId" clId="{DDCAA728-E6C5-420A-B1C9-D852F916B5E0}" dt="2023-10-20T02:09:08.513" v="2605" actId="478"/>
          <ac:spMkLst>
            <pc:docMk/>
            <pc:sldMk cId="1540172546" sldId="514"/>
            <ac:spMk id="6" creationId="{5B9E427F-230E-7E87-DA81-4B37DCE08578}"/>
          </ac:spMkLst>
        </pc:spChg>
        <pc:spChg chg="mod">
          <ac:chgData name="Suvika KV" userId="f64ba2b37890303a" providerId="LiveId" clId="{DDCAA728-E6C5-420A-B1C9-D852F916B5E0}" dt="2023-10-20T01:56:59.091" v="2604" actId="20577"/>
          <ac:spMkLst>
            <pc:docMk/>
            <pc:sldMk cId="1540172546" sldId="514"/>
            <ac:spMk id="15" creationId="{00000000-0000-0000-0000-000000000000}"/>
          </ac:spMkLst>
        </pc:spChg>
      </pc:sldChg>
      <pc:sldChg chg="addSp delSp modSp add mod">
        <pc:chgData name="Suvika KV" userId="f64ba2b37890303a" providerId="LiveId" clId="{DDCAA728-E6C5-420A-B1C9-D852F916B5E0}" dt="2023-10-20T02:09:50.013" v="2622" actId="22"/>
        <pc:sldMkLst>
          <pc:docMk/>
          <pc:sldMk cId="229358787" sldId="515"/>
        </pc:sldMkLst>
        <pc:spChg chg="del">
          <ac:chgData name="Suvika KV" userId="f64ba2b37890303a" providerId="LiveId" clId="{DDCAA728-E6C5-420A-B1C9-D852F916B5E0}" dt="2023-10-20T02:09:49.421" v="2621" actId="478"/>
          <ac:spMkLst>
            <pc:docMk/>
            <pc:sldMk cId="229358787" sldId="515"/>
            <ac:spMk id="5" creationId="{5540C095-F2CB-84C4-C12D-3BA76C6FCF7B}"/>
          </ac:spMkLst>
        </pc:spChg>
        <pc:spChg chg="mod">
          <ac:chgData name="Suvika KV" userId="f64ba2b37890303a" providerId="LiveId" clId="{DDCAA728-E6C5-420A-B1C9-D852F916B5E0}" dt="2023-10-20T02:09:24.567" v="2620" actId="20577"/>
          <ac:spMkLst>
            <pc:docMk/>
            <pc:sldMk cId="229358787" sldId="515"/>
            <ac:spMk id="15" creationId="{00000000-0000-0000-0000-000000000000}"/>
          </ac:spMkLst>
        </pc:spChg>
        <pc:picChg chg="add">
          <ac:chgData name="Suvika KV" userId="f64ba2b37890303a" providerId="LiveId" clId="{DDCAA728-E6C5-420A-B1C9-D852F916B5E0}" dt="2023-10-20T02:09:50.013" v="2622" actId="22"/>
          <ac:picMkLst>
            <pc:docMk/>
            <pc:sldMk cId="229358787" sldId="515"/>
            <ac:picMk id="6" creationId="{863D2EDA-96FB-023B-1595-2E30DBA5C530}"/>
          </ac:picMkLst>
        </pc:picChg>
      </pc:sldChg>
      <pc:sldChg chg="addSp delSp modSp add mod">
        <pc:chgData name="Suvika KV" userId="f64ba2b37890303a" providerId="LiveId" clId="{DDCAA728-E6C5-420A-B1C9-D852F916B5E0}" dt="2023-10-25T12:53:07.139" v="2989" actId="20577"/>
        <pc:sldMkLst>
          <pc:docMk/>
          <pc:sldMk cId="3843548179" sldId="516"/>
        </pc:sldMkLst>
        <pc:spChg chg="add mod">
          <ac:chgData name="Suvika KV" userId="f64ba2b37890303a" providerId="LiveId" clId="{DDCAA728-E6C5-420A-B1C9-D852F916B5E0}" dt="2023-10-25T12:53:07.139" v="2989" actId="20577"/>
          <ac:spMkLst>
            <pc:docMk/>
            <pc:sldMk cId="3843548179" sldId="516"/>
            <ac:spMk id="5" creationId="{72FE051F-57FA-22CB-3BF1-B1C2E76A1D61}"/>
          </ac:spMkLst>
        </pc:spChg>
        <pc:spChg chg="del">
          <ac:chgData name="Suvika KV" userId="f64ba2b37890303a" providerId="LiveId" clId="{DDCAA728-E6C5-420A-B1C9-D852F916B5E0}" dt="2023-10-20T02:11:58.247" v="2638" actId="478"/>
          <ac:spMkLst>
            <pc:docMk/>
            <pc:sldMk cId="3843548179" sldId="516"/>
            <ac:spMk id="6" creationId="{5B9E427F-230E-7E87-DA81-4B37DCE08578}"/>
          </ac:spMkLst>
        </pc:spChg>
        <pc:spChg chg="mod">
          <ac:chgData name="Suvika KV" userId="f64ba2b37890303a" providerId="LiveId" clId="{DDCAA728-E6C5-420A-B1C9-D852F916B5E0}" dt="2023-10-20T02:11:54.747" v="2637" actId="6549"/>
          <ac:spMkLst>
            <pc:docMk/>
            <pc:sldMk cId="3843548179" sldId="516"/>
            <ac:spMk id="15" creationId="{00000000-0000-0000-0000-000000000000}"/>
          </ac:spMkLst>
        </pc:spChg>
      </pc:sldChg>
      <pc:sldChg chg="addSp delSp modSp add mod">
        <pc:chgData name="Suvika KV" userId="f64ba2b37890303a" providerId="LiveId" clId="{DDCAA728-E6C5-420A-B1C9-D852F916B5E0}" dt="2023-10-20T02:16:25.763" v="2659" actId="1076"/>
        <pc:sldMkLst>
          <pc:docMk/>
          <pc:sldMk cId="1331024933" sldId="517"/>
        </pc:sldMkLst>
        <pc:spChg chg="del">
          <ac:chgData name="Suvika KV" userId="f64ba2b37890303a" providerId="LiveId" clId="{DDCAA728-E6C5-420A-B1C9-D852F916B5E0}" dt="2023-10-20T02:16:22.071" v="2657" actId="478"/>
          <ac:spMkLst>
            <pc:docMk/>
            <pc:sldMk cId="1331024933" sldId="517"/>
            <ac:spMk id="5" creationId="{72FE051F-57FA-22CB-3BF1-B1C2E76A1D61}"/>
          </ac:spMkLst>
        </pc:spChg>
        <pc:spChg chg="mod">
          <ac:chgData name="Suvika KV" userId="f64ba2b37890303a" providerId="LiveId" clId="{DDCAA728-E6C5-420A-B1C9-D852F916B5E0}" dt="2023-10-20T02:15:51.707" v="2656" actId="20577"/>
          <ac:spMkLst>
            <pc:docMk/>
            <pc:sldMk cId="1331024933" sldId="517"/>
            <ac:spMk id="15" creationId="{00000000-0000-0000-0000-000000000000}"/>
          </ac:spMkLst>
        </pc:spChg>
        <pc:picChg chg="add mod">
          <ac:chgData name="Suvika KV" userId="f64ba2b37890303a" providerId="LiveId" clId="{DDCAA728-E6C5-420A-B1C9-D852F916B5E0}" dt="2023-10-20T02:16:25.763" v="2659" actId="1076"/>
          <ac:picMkLst>
            <pc:docMk/>
            <pc:sldMk cId="1331024933" sldId="517"/>
            <ac:picMk id="6" creationId="{3D27D9B4-ADA8-75BE-C70D-208BCAD021AA}"/>
          </ac:picMkLst>
        </pc:picChg>
      </pc:sldChg>
      <pc:sldChg chg="add del">
        <pc:chgData name="Suvika KV" userId="f64ba2b37890303a" providerId="LiveId" clId="{DDCAA728-E6C5-420A-B1C9-D852F916B5E0}" dt="2023-10-30T03:48:48.797" v="4500" actId="47"/>
        <pc:sldMkLst>
          <pc:docMk/>
          <pc:sldMk cId="1786113771" sldId="518"/>
        </pc:sldMkLst>
      </pc:sldChg>
      <pc:sldChg chg="modSp add mod">
        <pc:chgData name="Suvika KV" userId="f64ba2b37890303a" providerId="LiveId" clId="{DDCAA728-E6C5-420A-B1C9-D852F916B5E0}" dt="2023-10-25T12:53:31.794" v="3016" actId="20577"/>
        <pc:sldMkLst>
          <pc:docMk/>
          <pc:sldMk cId="3664719330" sldId="519"/>
        </pc:sldMkLst>
        <pc:spChg chg="mod">
          <ac:chgData name="Suvika KV" userId="f64ba2b37890303a" providerId="LiveId" clId="{DDCAA728-E6C5-420A-B1C9-D852F916B5E0}" dt="2023-10-25T12:53:31.794" v="3016" actId="20577"/>
          <ac:spMkLst>
            <pc:docMk/>
            <pc:sldMk cId="3664719330" sldId="519"/>
            <ac:spMk id="5" creationId="{72FE051F-57FA-22CB-3BF1-B1C2E76A1D61}"/>
          </ac:spMkLst>
        </pc:spChg>
        <pc:spChg chg="mod">
          <ac:chgData name="Suvika KV" userId="f64ba2b37890303a" providerId="LiveId" clId="{DDCAA728-E6C5-420A-B1C9-D852F916B5E0}" dt="2023-10-25T09:15:17.791" v="2901" actId="1076"/>
          <ac:spMkLst>
            <pc:docMk/>
            <pc:sldMk cId="3664719330" sldId="519"/>
            <ac:spMk id="15" creationId="{00000000-0000-0000-0000-000000000000}"/>
          </ac:spMkLst>
        </pc:spChg>
      </pc:sldChg>
      <pc:sldChg chg="addSp delSp modSp add mod ord">
        <pc:chgData name="Suvika KV" userId="f64ba2b37890303a" providerId="LiveId" clId="{DDCAA728-E6C5-420A-B1C9-D852F916B5E0}" dt="2023-10-25T09:18:48.233" v="2972"/>
        <pc:sldMkLst>
          <pc:docMk/>
          <pc:sldMk cId="972743332" sldId="520"/>
        </pc:sldMkLst>
        <pc:spChg chg="del mod">
          <ac:chgData name="Suvika KV" userId="f64ba2b37890303a" providerId="LiveId" clId="{DDCAA728-E6C5-420A-B1C9-D852F916B5E0}" dt="2023-10-25T09:18:45.336" v="2969" actId="478"/>
          <ac:spMkLst>
            <pc:docMk/>
            <pc:sldMk cId="972743332" sldId="520"/>
            <ac:spMk id="5" creationId="{72FE051F-57FA-22CB-3BF1-B1C2E76A1D61}"/>
          </ac:spMkLst>
        </pc:spChg>
        <pc:spChg chg="mod">
          <ac:chgData name="Suvika KV" userId="f64ba2b37890303a" providerId="LiveId" clId="{DDCAA728-E6C5-420A-B1C9-D852F916B5E0}" dt="2023-10-25T09:16:36.177" v="2917" actId="5793"/>
          <ac:spMkLst>
            <pc:docMk/>
            <pc:sldMk cId="972743332" sldId="520"/>
            <ac:spMk id="15" creationId="{00000000-0000-0000-0000-000000000000}"/>
          </ac:spMkLst>
        </pc:spChg>
        <pc:picChg chg="add">
          <ac:chgData name="Suvika KV" userId="f64ba2b37890303a" providerId="LiveId" clId="{DDCAA728-E6C5-420A-B1C9-D852F916B5E0}" dt="2023-10-25T09:18:45.848" v="2970" actId="22"/>
          <ac:picMkLst>
            <pc:docMk/>
            <pc:sldMk cId="972743332" sldId="520"/>
            <ac:picMk id="6" creationId="{1237015D-F714-C016-BC25-EB3849C73CF8}"/>
          </ac:picMkLst>
        </pc:picChg>
      </pc:sldChg>
      <pc:sldChg chg="addSp delSp modSp add mod">
        <pc:chgData name="Suvika KV" userId="f64ba2b37890303a" providerId="LiveId" clId="{DDCAA728-E6C5-420A-B1C9-D852F916B5E0}" dt="2023-10-25T12:56:26.431" v="3031" actId="1076"/>
        <pc:sldMkLst>
          <pc:docMk/>
          <pc:sldMk cId="2122568154" sldId="521"/>
        </pc:sldMkLst>
        <pc:spChg chg="add mod">
          <ac:chgData name="Suvika KV" userId="f64ba2b37890303a" providerId="LiveId" clId="{DDCAA728-E6C5-420A-B1C9-D852F916B5E0}" dt="2023-10-25T12:56:26.431" v="3031" actId="1076"/>
          <ac:spMkLst>
            <pc:docMk/>
            <pc:sldMk cId="2122568154" sldId="521"/>
            <ac:spMk id="5" creationId="{15FF4BD4-2AE4-EEA2-0F04-377FF0511E25}"/>
          </ac:spMkLst>
        </pc:spChg>
        <pc:spChg chg="del">
          <ac:chgData name="Suvika KV" userId="f64ba2b37890303a" providerId="LiveId" clId="{DDCAA728-E6C5-420A-B1C9-D852F916B5E0}" dt="2023-10-25T12:54:46.436" v="3028" actId="478"/>
          <ac:spMkLst>
            <pc:docMk/>
            <pc:sldMk cId="2122568154" sldId="521"/>
            <ac:spMk id="6" creationId="{5B9E427F-230E-7E87-DA81-4B37DCE08578}"/>
          </ac:spMkLst>
        </pc:spChg>
        <pc:spChg chg="mod">
          <ac:chgData name="Suvika KV" userId="f64ba2b37890303a" providerId="LiveId" clId="{DDCAA728-E6C5-420A-B1C9-D852F916B5E0}" dt="2023-10-25T12:54:43.803" v="3027" actId="20577"/>
          <ac:spMkLst>
            <pc:docMk/>
            <pc:sldMk cId="2122568154" sldId="521"/>
            <ac:spMk id="15" creationId="{00000000-0000-0000-0000-000000000000}"/>
          </ac:spMkLst>
        </pc:spChg>
      </pc:sldChg>
      <pc:sldChg chg="addSp delSp modSp add mod">
        <pc:chgData name="Suvika KV" userId="f64ba2b37890303a" providerId="LiveId" clId="{DDCAA728-E6C5-420A-B1C9-D852F916B5E0}" dt="2023-10-25T12:56:50.518" v="3044" actId="22"/>
        <pc:sldMkLst>
          <pc:docMk/>
          <pc:sldMk cId="3769721701" sldId="522"/>
        </pc:sldMkLst>
        <pc:spChg chg="del">
          <ac:chgData name="Suvika KV" userId="f64ba2b37890303a" providerId="LiveId" clId="{DDCAA728-E6C5-420A-B1C9-D852F916B5E0}" dt="2023-10-25T12:56:37.120" v="3043" actId="478"/>
          <ac:spMkLst>
            <pc:docMk/>
            <pc:sldMk cId="3769721701" sldId="522"/>
            <ac:spMk id="5" creationId="{15FF4BD4-2AE4-EEA2-0F04-377FF0511E25}"/>
          </ac:spMkLst>
        </pc:spChg>
        <pc:spChg chg="mod">
          <ac:chgData name="Suvika KV" userId="f64ba2b37890303a" providerId="LiveId" clId="{DDCAA728-E6C5-420A-B1C9-D852F916B5E0}" dt="2023-10-25T12:56:33.704" v="3042" actId="20577"/>
          <ac:spMkLst>
            <pc:docMk/>
            <pc:sldMk cId="3769721701" sldId="522"/>
            <ac:spMk id="15" creationId="{00000000-0000-0000-0000-000000000000}"/>
          </ac:spMkLst>
        </pc:spChg>
        <pc:picChg chg="add">
          <ac:chgData name="Suvika KV" userId="f64ba2b37890303a" providerId="LiveId" clId="{DDCAA728-E6C5-420A-B1C9-D852F916B5E0}" dt="2023-10-25T12:56:50.518" v="3044" actId="22"/>
          <ac:picMkLst>
            <pc:docMk/>
            <pc:sldMk cId="3769721701" sldId="522"/>
            <ac:picMk id="6" creationId="{04574F94-7654-70A5-68EE-ADBBE1ACE002}"/>
          </ac:picMkLst>
        </pc:picChg>
      </pc:sldChg>
      <pc:sldChg chg="addSp delSp modSp add mod">
        <pc:chgData name="Suvika KV" userId="f64ba2b37890303a" providerId="LiveId" clId="{DDCAA728-E6C5-420A-B1C9-D852F916B5E0}" dt="2023-10-25T13:01:00.945" v="3060" actId="1076"/>
        <pc:sldMkLst>
          <pc:docMk/>
          <pc:sldMk cId="1003012846" sldId="523"/>
        </pc:sldMkLst>
        <pc:spChg chg="add mod">
          <ac:chgData name="Suvika KV" userId="f64ba2b37890303a" providerId="LiveId" clId="{DDCAA728-E6C5-420A-B1C9-D852F916B5E0}" dt="2023-10-25T13:01:00.945" v="3060" actId="1076"/>
          <ac:spMkLst>
            <pc:docMk/>
            <pc:sldMk cId="1003012846" sldId="523"/>
            <ac:spMk id="5" creationId="{D5A6B144-D6FA-A8E7-6807-11C0E9BDF207}"/>
          </ac:spMkLst>
        </pc:spChg>
        <pc:spChg chg="del">
          <ac:chgData name="Suvika KV" userId="f64ba2b37890303a" providerId="LiveId" clId="{DDCAA728-E6C5-420A-B1C9-D852F916B5E0}" dt="2023-10-25T12:57:08.797" v="3057" actId="478"/>
          <ac:spMkLst>
            <pc:docMk/>
            <pc:sldMk cId="1003012846" sldId="523"/>
            <ac:spMk id="6" creationId="{5B9E427F-230E-7E87-DA81-4B37DCE08578}"/>
          </ac:spMkLst>
        </pc:spChg>
        <pc:spChg chg="mod">
          <ac:chgData name="Suvika KV" userId="f64ba2b37890303a" providerId="LiveId" clId="{DDCAA728-E6C5-420A-B1C9-D852F916B5E0}" dt="2023-10-25T12:57:05.774" v="3056" actId="20577"/>
          <ac:spMkLst>
            <pc:docMk/>
            <pc:sldMk cId="1003012846" sldId="523"/>
            <ac:spMk id="15" creationId="{00000000-0000-0000-0000-000000000000}"/>
          </ac:spMkLst>
        </pc:spChg>
      </pc:sldChg>
      <pc:sldChg chg="addSp delSp modSp add mod">
        <pc:chgData name="Suvika KV" userId="f64ba2b37890303a" providerId="LiveId" clId="{DDCAA728-E6C5-420A-B1C9-D852F916B5E0}" dt="2023-10-25T13:01:31.770" v="3073" actId="22"/>
        <pc:sldMkLst>
          <pc:docMk/>
          <pc:sldMk cId="50918048" sldId="524"/>
        </pc:sldMkLst>
        <pc:spChg chg="del">
          <ac:chgData name="Suvika KV" userId="f64ba2b37890303a" providerId="LiveId" clId="{DDCAA728-E6C5-420A-B1C9-D852F916B5E0}" dt="2023-10-25T13:01:30.947" v="3072" actId="478"/>
          <ac:spMkLst>
            <pc:docMk/>
            <pc:sldMk cId="50918048" sldId="524"/>
            <ac:spMk id="5" creationId="{D5A6B144-D6FA-A8E7-6807-11C0E9BDF207}"/>
          </ac:spMkLst>
        </pc:spChg>
        <pc:spChg chg="mod">
          <ac:chgData name="Suvika KV" userId="f64ba2b37890303a" providerId="LiveId" clId="{DDCAA728-E6C5-420A-B1C9-D852F916B5E0}" dt="2023-10-25T13:01:07.127" v="3071" actId="20577"/>
          <ac:spMkLst>
            <pc:docMk/>
            <pc:sldMk cId="50918048" sldId="524"/>
            <ac:spMk id="15" creationId="{00000000-0000-0000-0000-000000000000}"/>
          </ac:spMkLst>
        </pc:spChg>
        <pc:picChg chg="add">
          <ac:chgData name="Suvika KV" userId="f64ba2b37890303a" providerId="LiveId" clId="{DDCAA728-E6C5-420A-B1C9-D852F916B5E0}" dt="2023-10-25T13:01:31.770" v="3073" actId="22"/>
          <ac:picMkLst>
            <pc:docMk/>
            <pc:sldMk cId="50918048" sldId="524"/>
            <ac:picMk id="6" creationId="{48D46958-D833-3C68-FA40-A36FE6DFBC3A}"/>
          </ac:picMkLst>
        </pc:picChg>
      </pc:sldChg>
      <pc:sldChg chg="addSp delSp modSp add mod">
        <pc:chgData name="Suvika KV" userId="f64ba2b37890303a" providerId="LiveId" clId="{DDCAA728-E6C5-420A-B1C9-D852F916B5E0}" dt="2023-10-25T13:08:50.388" v="3112"/>
        <pc:sldMkLst>
          <pc:docMk/>
          <pc:sldMk cId="775190497" sldId="525"/>
        </pc:sldMkLst>
        <pc:spChg chg="add mod">
          <ac:chgData name="Suvika KV" userId="f64ba2b37890303a" providerId="LiveId" clId="{DDCAA728-E6C5-420A-B1C9-D852F916B5E0}" dt="2023-10-25T13:08:50.388" v="3112"/>
          <ac:spMkLst>
            <pc:docMk/>
            <pc:sldMk cId="775190497" sldId="525"/>
            <ac:spMk id="5" creationId="{01E721F4-D7B2-27F2-5BC4-64524F3A068C}"/>
          </ac:spMkLst>
        </pc:spChg>
        <pc:spChg chg="del">
          <ac:chgData name="Suvika KV" userId="f64ba2b37890303a" providerId="LiveId" clId="{DDCAA728-E6C5-420A-B1C9-D852F916B5E0}" dt="2023-10-25T13:01:44.473" v="3087" actId="478"/>
          <ac:spMkLst>
            <pc:docMk/>
            <pc:sldMk cId="775190497" sldId="525"/>
            <ac:spMk id="6" creationId="{5B9E427F-230E-7E87-DA81-4B37DCE08578}"/>
          </ac:spMkLst>
        </pc:spChg>
        <pc:spChg chg="mod">
          <ac:chgData name="Suvika KV" userId="f64ba2b37890303a" providerId="LiveId" clId="{DDCAA728-E6C5-420A-B1C9-D852F916B5E0}" dt="2023-10-25T13:01:41.752" v="3086" actId="20577"/>
          <ac:spMkLst>
            <pc:docMk/>
            <pc:sldMk cId="775190497" sldId="525"/>
            <ac:spMk id="15" creationId="{00000000-0000-0000-0000-000000000000}"/>
          </ac:spMkLst>
        </pc:spChg>
      </pc:sldChg>
      <pc:sldChg chg="addSp delSp modSp add mod">
        <pc:chgData name="Suvika KV" userId="f64ba2b37890303a" providerId="LiveId" clId="{DDCAA728-E6C5-420A-B1C9-D852F916B5E0}" dt="2023-10-25T13:08:36.083" v="3107" actId="22"/>
        <pc:sldMkLst>
          <pc:docMk/>
          <pc:sldMk cId="2504962549" sldId="526"/>
        </pc:sldMkLst>
        <pc:spChg chg="del">
          <ac:chgData name="Suvika KV" userId="f64ba2b37890303a" providerId="LiveId" clId="{DDCAA728-E6C5-420A-B1C9-D852F916B5E0}" dt="2023-10-25T13:06:59.132" v="3106" actId="478"/>
          <ac:spMkLst>
            <pc:docMk/>
            <pc:sldMk cId="2504962549" sldId="526"/>
            <ac:spMk id="5" creationId="{01E721F4-D7B2-27F2-5BC4-64524F3A068C}"/>
          </ac:spMkLst>
        </pc:spChg>
        <pc:spChg chg="mod">
          <ac:chgData name="Suvika KV" userId="f64ba2b37890303a" providerId="LiveId" clId="{DDCAA728-E6C5-420A-B1C9-D852F916B5E0}" dt="2023-10-25T13:06:55.943" v="3105" actId="20577"/>
          <ac:spMkLst>
            <pc:docMk/>
            <pc:sldMk cId="2504962549" sldId="526"/>
            <ac:spMk id="15" creationId="{00000000-0000-0000-0000-000000000000}"/>
          </ac:spMkLst>
        </pc:spChg>
        <pc:picChg chg="add">
          <ac:chgData name="Suvika KV" userId="f64ba2b37890303a" providerId="LiveId" clId="{DDCAA728-E6C5-420A-B1C9-D852F916B5E0}" dt="2023-10-25T13:08:36.083" v="3107" actId="22"/>
          <ac:picMkLst>
            <pc:docMk/>
            <pc:sldMk cId="2504962549" sldId="526"/>
            <ac:picMk id="6" creationId="{2B6C72B7-B0DA-39F4-3CAC-332B6D26B37F}"/>
          </ac:picMkLst>
        </pc:picChg>
      </pc:sldChg>
      <pc:sldChg chg="addSp delSp modSp add mod">
        <pc:chgData name="Suvika KV" userId="f64ba2b37890303a" providerId="LiveId" clId="{DDCAA728-E6C5-420A-B1C9-D852F916B5E0}" dt="2023-10-25T13:24:05.640" v="3227" actId="20577"/>
        <pc:sldMkLst>
          <pc:docMk/>
          <pc:sldMk cId="2907515134" sldId="527"/>
        </pc:sldMkLst>
        <pc:spChg chg="add mod">
          <ac:chgData name="Suvika KV" userId="f64ba2b37890303a" providerId="LiveId" clId="{DDCAA728-E6C5-420A-B1C9-D852F916B5E0}" dt="2023-10-25T13:24:05.640" v="3227" actId="20577"/>
          <ac:spMkLst>
            <pc:docMk/>
            <pc:sldMk cId="2907515134" sldId="527"/>
            <ac:spMk id="6" creationId="{C4519AAC-3BA7-E19A-CDC3-3B4518279F21}"/>
          </ac:spMkLst>
        </pc:spChg>
        <pc:spChg chg="mod">
          <ac:chgData name="Suvika KV" userId="f64ba2b37890303a" providerId="LiveId" clId="{DDCAA728-E6C5-420A-B1C9-D852F916B5E0}" dt="2023-10-25T13:17:53.803" v="3154" actId="20577"/>
          <ac:spMkLst>
            <pc:docMk/>
            <pc:sldMk cId="2907515134" sldId="527"/>
            <ac:spMk id="15" creationId="{00000000-0000-0000-0000-000000000000}"/>
          </ac:spMkLst>
        </pc:spChg>
        <pc:graphicFrameChg chg="del">
          <ac:chgData name="Suvika KV" userId="f64ba2b37890303a" providerId="LiveId" clId="{DDCAA728-E6C5-420A-B1C9-D852F916B5E0}" dt="2023-10-25T13:16:12.921" v="3121" actId="478"/>
          <ac:graphicFrameMkLst>
            <pc:docMk/>
            <pc:sldMk cId="2907515134" sldId="527"/>
            <ac:graphicFrameMk id="4" creationId="{9F7BBDF3-DA68-2A53-C46C-95593AF6852F}"/>
          </ac:graphicFrameMkLst>
        </pc:graphicFrameChg>
      </pc:sldChg>
      <pc:sldChg chg="addSp delSp modSp add mod">
        <pc:chgData name="Suvika KV" userId="f64ba2b37890303a" providerId="LiveId" clId="{DDCAA728-E6C5-420A-B1C9-D852F916B5E0}" dt="2023-10-25T13:24:40.951" v="3230" actId="1076"/>
        <pc:sldMkLst>
          <pc:docMk/>
          <pc:sldMk cId="2775303971" sldId="528"/>
        </pc:sldMkLst>
        <pc:spChg chg="del">
          <ac:chgData name="Suvika KV" userId="f64ba2b37890303a" providerId="LiveId" clId="{DDCAA728-E6C5-420A-B1C9-D852F916B5E0}" dt="2023-10-25T13:17:47.896" v="3142" actId="478"/>
          <ac:spMkLst>
            <pc:docMk/>
            <pc:sldMk cId="2775303971" sldId="528"/>
            <ac:spMk id="6" creationId="{C4519AAC-3BA7-E19A-CDC3-3B4518279F21}"/>
          </ac:spMkLst>
        </pc:spChg>
        <pc:spChg chg="mod">
          <ac:chgData name="Suvika KV" userId="f64ba2b37890303a" providerId="LiveId" clId="{DDCAA728-E6C5-420A-B1C9-D852F916B5E0}" dt="2023-10-25T13:17:50.161" v="3148" actId="20577"/>
          <ac:spMkLst>
            <pc:docMk/>
            <pc:sldMk cId="2775303971" sldId="528"/>
            <ac:spMk id="15" creationId="{00000000-0000-0000-0000-000000000000}"/>
          </ac:spMkLst>
        </pc:spChg>
        <pc:picChg chg="add del mod modCrop">
          <ac:chgData name="Suvika KV" userId="f64ba2b37890303a" providerId="LiveId" clId="{DDCAA728-E6C5-420A-B1C9-D852F916B5E0}" dt="2023-10-25T13:24:37.860" v="3228" actId="478"/>
          <ac:picMkLst>
            <pc:docMk/>
            <pc:sldMk cId="2775303971" sldId="528"/>
            <ac:picMk id="5" creationId="{0BCD60F4-4553-51BD-EF99-1C9A25FC25AE}"/>
          </ac:picMkLst>
        </pc:picChg>
        <pc:picChg chg="add mod">
          <ac:chgData name="Suvika KV" userId="f64ba2b37890303a" providerId="LiveId" clId="{DDCAA728-E6C5-420A-B1C9-D852F916B5E0}" dt="2023-10-25T13:24:40.951" v="3230" actId="1076"/>
          <ac:picMkLst>
            <pc:docMk/>
            <pc:sldMk cId="2775303971" sldId="528"/>
            <ac:picMk id="8" creationId="{594E7DA9-EBC0-AF9B-750A-CB14E7E2DAFD}"/>
          </ac:picMkLst>
        </pc:picChg>
      </pc:sldChg>
      <pc:sldChg chg="modSp add del mod">
        <pc:chgData name="Suvika KV" userId="f64ba2b37890303a" providerId="LiveId" clId="{DDCAA728-E6C5-420A-B1C9-D852F916B5E0}" dt="2023-10-25T13:33:28.221" v="3280" actId="47"/>
        <pc:sldMkLst>
          <pc:docMk/>
          <pc:sldMk cId="1098406536" sldId="529"/>
        </pc:sldMkLst>
        <pc:spChg chg="mod">
          <ac:chgData name="Suvika KV" userId="f64ba2b37890303a" providerId="LiveId" clId="{DDCAA728-E6C5-420A-B1C9-D852F916B5E0}" dt="2023-10-25T13:19:39.053" v="3173" actId="20577"/>
          <ac:spMkLst>
            <pc:docMk/>
            <pc:sldMk cId="1098406536" sldId="529"/>
            <ac:spMk id="15" creationId="{00000000-0000-0000-0000-000000000000}"/>
          </ac:spMkLst>
        </pc:spChg>
      </pc:sldChg>
      <pc:sldChg chg="addSp delSp modSp add mod modAnim">
        <pc:chgData name="Suvika KV" userId="f64ba2b37890303a" providerId="LiveId" clId="{DDCAA728-E6C5-420A-B1C9-D852F916B5E0}" dt="2023-10-25T13:33:20.875" v="3279"/>
        <pc:sldMkLst>
          <pc:docMk/>
          <pc:sldMk cId="3639080981" sldId="530"/>
        </pc:sldMkLst>
        <pc:spChg chg="add mod">
          <ac:chgData name="Suvika KV" userId="f64ba2b37890303a" providerId="LiveId" clId="{DDCAA728-E6C5-420A-B1C9-D852F916B5E0}" dt="2023-10-25T13:30:39.346" v="3270" actId="14100"/>
          <ac:spMkLst>
            <pc:docMk/>
            <pc:sldMk cId="3639080981" sldId="530"/>
            <ac:spMk id="4" creationId="{285E7982-66B3-8025-F553-6A0645584FAD}"/>
          </ac:spMkLst>
        </pc:spChg>
        <pc:spChg chg="add mod">
          <ac:chgData name="Suvika KV" userId="f64ba2b37890303a" providerId="LiveId" clId="{DDCAA728-E6C5-420A-B1C9-D852F916B5E0}" dt="2023-10-25T13:30:53.624" v="3275" actId="114"/>
          <ac:spMkLst>
            <pc:docMk/>
            <pc:sldMk cId="3639080981" sldId="530"/>
            <ac:spMk id="6" creationId="{DF36F6D4-0517-CAF6-28A6-929A8E3A2B54}"/>
          </ac:spMkLst>
        </pc:spChg>
        <pc:spChg chg="mod">
          <ac:chgData name="Suvika KV" userId="f64ba2b37890303a" providerId="LiveId" clId="{DDCAA728-E6C5-420A-B1C9-D852F916B5E0}" dt="2023-10-25T13:28:29.048" v="3232"/>
          <ac:spMkLst>
            <pc:docMk/>
            <pc:sldMk cId="3639080981" sldId="530"/>
            <ac:spMk id="15" creationId="{00000000-0000-0000-0000-000000000000}"/>
          </ac:spMkLst>
        </pc:spChg>
        <pc:spChg chg="mod">
          <ac:chgData name="Suvika KV" userId="f64ba2b37890303a" providerId="LiveId" clId="{DDCAA728-E6C5-420A-B1C9-D852F916B5E0}" dt="2023-10-25T13:29:42.622" v="3251" actId="21"/>
          <ac:spMkLst>
            <pc:docMk/>
            <pc:sldMk cId="3639080981" sldId="530"/>
            <ac:spMk id="16" creationId="{00000000-0000-0000-0000-000000000000}"/>
          </ac:spMkLst>
        </pc:spChg>
        <pc:picChg chg="del">
          <ac:chgData name="Suvika KV" userId="f64ba2b37890303a" providerId="LiveId" clId="{DDCAA728-E6C5-420A-B1C9-D852F916B5E0}" dt="2023-10-25T13:28:35.180" v="3233" actId="478"/>
          <ac:picMkLst>
            <pc:docMk/>
            <pc:sldMk cId="3639080981" sldId="530"/>
            <ac:picMk id="5" creationId="{5D8949AF-B190-7A99-5B43-0C8FEC62D7A2}"/>
          </ac:picMkLst>
        </pc:picChg>
      </pc:sldChg>
      <pc:sldChg chg="add del">
        <pc:chgData name="Suvika KV" userId="f64ba2b37890303a" providerId="LiveId" clId="{DDCAA728-E6C5-420A-B1C9-D852F916B5E0}" dt="2023-10-25T13:33:11.075" v="3277" actId="47"/>
        <pc:sldMkLst>
          <pc:docMk/>
          <pc:sldMk cId="2165497765" sldId="531"/>
        </pc:sldMkLst>
      </pc:sldChg>
      <pc:sldChg chg="addSp delSp modSp add mod delAnim">
        <pc:chgData name="Suvika KV" userId="f64ba2b37890303a" providerId="LiveId" clId="{DDCAA728-E6C5-420A-B1C9-D852F916B5E0}" dt="2023-10-25T13:41:47.477" v="3395" actId="1076"/>
        <pc:sldMkLst>
          <pc:docMk/>
          <pc:sldMk cId="3050905804" sldId="531"/>
        </pc:sldMkLst>
        <pc:spChg chg="del">
          <ac:chgData name="Suvika KV" userId="f64ba2b37890303a" providerId="LiveId" clId="{DDCAA728-E6C5-420A-B1C9-D852F916B5E0}" dt="2023-10-25T13:38:41.570" v="3304" actId="478"/>
          <ac:spMkLst>
            <pc:docMk/>
            <pc:sldMk cId="3050905804" sldId="531"/>
            <ac:spMk id="4" creationId="{285E7982-66B3-8025-F553-6A0645584FAD}"/>
          </ac:spMkLst>
        </pc:spChg>
        <pc:spChg chg="del">
          <ac:chgData name="Suvika KV" userId="f64ba2b37890303a" providerId="LiveId" clId="{DDCAA728-E6C5-420A-B1C9-D852F916B5E0}" dt="2023-10-25T13:38:41.570" v="3304" actId="478"/>
          <ac:spMkLst>
            <pc:docMk/>
            <pc:sldMk cId="3050905804" sldId="531"/>
            <ac:spMk id="6" creationId="{DF36F6D4-0517-CAF6-28A6-929A8E3A2B54}"/>
          </ac:spMkLst>
        </pc:spChg>
        <pc:spChg chg="add mod">
          <ac:chgData name="Suvika KV" userId="f64ba2b37890303a" providerId="LiveId" clId="{DDCAA728-E6C5-420A-B1C9-D852F916B5E0}" dt="2023-10-25T13:38:48.571" v="3307" actId="1076"/>
          <ac:spMkLst>
            <pc:docMk/>
            <pc:sldMk cId="3050905804" sldId="531"/>
            <ac:spMk id="7" creationId="{270705B3-A2ED-C1B6-3EBD-9669807D5E9B}"/>
          </ac:spMkLst>
        </pc:spChg>
        <pc:spChg chg="add mod">
          <ac:chgData name="Suvika KV" userId="f64ba2b37890303a" providerId="LiveId" clId="{DDCAA728-E6C5-420A-B1C9-D852F916B5E0}" dt="2023-10-25T13:41:47.477" v="3395" actId="1076"/>
          <ac:spMkLst>
            <pc:docMk/>
            <pc:sldMk cId="3050905804" sldId="531"/>
            <ac:spMk id="8" creationId="{FD37F2B4-5D43-EF2C-5FBB-601E39BB76C2}"/>
          </ac:spMkLst>
        </pc:spChg>
        <pc:spChg chg="mod">
          <ac:chgData name="Suvika KV" userId="f64ba2b37890303a" providerId="LiveId" clId="{DDCAA728-E6C5-420A-B1C9-D852F916B5E0}" dt="2023-10-25T13:38:52.805" v="3310" actId="5793"/>
          <ac:spMkLst>
            <pc:docMk/>
            <pc:sldMk cId="3050905804" sldId="531"/>
            <ac:spMk id="15" creationId="{00000000-0000-0000-0000-000000000000}"/>
          </ac:spMkLst>
        </pc:spChg>
        <pc:spChg chg="del">
          <ac:chgData name="Suvika KV" userId="f64ba2b37890303a" providerId="LiveId" clId="{DDCAA728-E6C5-420A-B1C9-D852F916B5E0}" dt="2023-10-25T13:38:37.623" v="3303" actId="478"/>
          <ac:spMkLst>
            <pc:docMk/>
            <pc:sldMk cId="3050905804" sldId="531"/>
            <ac:spMk id="16" creationId="{00000000-0000-0000-0000-000000000000}"/>
          </ac:spMkLst>
        </pc:spChg>
      </pc:sldChg>
      <pc:sldChg chg="addSp delSp modSp add mod">
        <pc:chgData name="Suvika KV" userId="f64ba2b37890303a" providerId="LiveId" clId="{DDCAA728-E6C5-420A-B1C9-D852F916B5E0}" dt="2023-10-25T13:39:30.612" v="3322" actId="22"/>
        <pc:sldMkLst>
          <pc:docMk/>
          <pc:sldMk cId="3623814818" sldId="532"/>
        </pc:sldMkLst>
        <pc:spChg chg="del">
          <ac:chgData name="Suvika KV" userId="f64ba2b37890303a" providerId="LiveId" clId="{DDCAA728-E6C5-420A-B1C9-D852F916B5E0}" dt="2023-10-25T13:39:29.782" v="3321" actId="478"/>
          <ac:spMkLst>
            <pc:docMk/>
            <pc:sldMk cId="3623814818" sldId="532"/>
            <ac:spMk id="7" creationId="{270705B3-A2ED-C1B6-3EBD-9669807D5E9B}"/>
          </ac:spMkLst>
        </pc:spChg>
        <pc:spChg chg="mod">
          <ac:chgData name="Suvika KV" userId="f64ba2b37890303a" providerId="LiveId" clId="{DDCAA728-E6C5-420A-B1C9-D852F916B5E0}" dt="2023-10-25T13:39:00.498" v="3320" actId="20577"/>
          <ac:spMkLst>
            <pc:docMk/>
            <pc:sldMk cId="3623814818" sldId="532"/>
            <ac:spMk id="15" creationId="{00000000-0000-0000-0000-000000000000}"/>
          </ac:spMkLst>
        </pc:spChg>
        <pc:picChg chg="add">
          <ac:chgData name="Suvika KV" userId="f64ba2b37890303a" providerId="LiveId" clId="{DDCAA728-E6C5-420A-B1C9-D852F916B5E0}" dt="2023-10-25T13:39:30.612" v="3322" actId="22"/>
          <ac:picMkLst>
            <pc:docMk/>
            <pc:sldMk cId="3623814818" sldId="532"/>
            <ac:picMk id="5" creationId="{E90BCAD8-DF3D-5DFB-CAE1-4DFD7A35B860}"/>
          </ac:picMkLst>
        </pc:picChg>
      </pc:sldChg>
      <pc:sldChg chg="addSp modSp add mod">
        <pc:chgData name="Suvika KV" userId="f64ba2b37890303a" providerId="LiveId" clId="{DDCAA728-E6C5-420A-B1C9-D852F916B5E0}" dt="2023-10-25T13:44:25.085" v="3445" actId="1076"/>
        <pc:sldMkLst>
          <pc:docMk/>
          <pc:sldMk cId="1146039427" sldId="533"/>
        </pc:sldMkLst>
        <pc:spChg chg="add mod">
          <ac:chgData name="Suvika KV" userId="f64ba2b37890303a" providerId="LiveId" clId="{DDCAA728-E6C5-420A-B1C9-D852F916B5E0}" dt="2023-10-25T13:44:25.085" v="3445" actId="1076"/>
          <ac:spMkLst>
            <pc:docMk/>
            <pc:sldMk cId="1146039427" sldId="533"/>
            <ac:spMk id="4" creationId="{B176178D-AA07-DDCA-B320-D8324C78EB17}"/>
          </ac:spMkLst>
        </pc:spChg>
        <pc:spChg chg="mod">
          <ac:chgData name="Suvika KV" userId="f64ba2b37890303a" providerId="LiveId" clId="{DDCAA728-E6C5-420A-B1C9-D852F916B5E0}" dt="2023-10-25T13:43:28.277" v="3396"/>
          <ac:spMkLst>
            <pc:docMk/>
            <pc:sldMk cId="1146039427" sldId="533"/>
            <ac:spMk id="7" creationId="{270705B3-A2ED-C1B6-3EBD-9669807D5E9B}"/>
          </ac:spMkLst>
        </pc:spChg>
        <pc:spChg chg="mod">
          <ac:chgData name="Suvika KV" userId="f64ba2b37890303a" providerId="LiveId" clId="{DDCAA728-E6C5-420A-B1C9-D852F916B5E0}" dt="2023-10-25T13:39:37.553" v="3325" actId="20577"/>
          <ac:spMkLst>
            <pc:docMk/>
            <pc:sldMk cId="1146039427" sldId="533"/>
            <ac:spMk id="15" creationId="{00000000-0000-0000-0000-000000000000}"/>
          </ac:spMkLst>
        </pc:spChg>
      </pc:sldChg>
      <pc:sldChg chg="addSp delSp modSp add mod">
        <pc:chgData name="Suvika KV" userId="f64ba2b37890303a" providerId="LiveId" clId="{DDCAA728-E6C5-420A-B1C9-D852F916B5E0}" dt="2023-10-25T13:43:54.727" v="3408" actId="22"/>
        <pc:sldMkLst>
          <pc:docMk/>
          <pc:sldMk cId="1063656239" sldId="534"/>
        </pc:sldMkLst>
        <pc:spChg chg="del">
          <ac:chgData name="Suvika KV" userId="f64ba2b37890303a" providerId="LiveId" clId="{DDCAA728-E6C5-420A-B1C9-D852F916B5E0}" dt="2023-10-25T13:43:54.223" v="3407" actId="478"/>
          <ac:spMkLst>
            <pc:docMk/>
            <pc:sldMk cId="1063656239" sldId="534"/>
            <ac:spMk id="7" creationId="{270705B3-A2ED-C1B6-3EBD-9669807D5E9B}"/>
          </ac:spMkLst>
        </pc:spChg>
        <pc:spChg chg="mod">
          <ac:chgData name="Suvika KV" userId="f64ba2b37890303a" providerId="LiveId" clId="{DDCAA728-E6C5-420A-B1C9-D852F916B5E0}" dt="2023-10-25T13:43:36.122" v="3406" actId="20577"/>
          <ac:spMkLst>
            <pc:docMk/>
            <pc:sldMk cId="1063656239" sldId="534"/>
            <ac:spMk id="15" creationId="{00000000-0000-0000-0000-000000000000}"/>
          </ac:spMkLst>
        </pc:spChg>
        <pc:picChg chg="add">
          <ac:chgData name="Suvika KV" userId="f64ba2b37890303a" providerId="LiveId" clId="{DDCAA728-E6C5-420A-B1C9-D852F916B5E0}" dt="2023-10-25T13:43:54.727" v="3408" actId="22"/>
          <ac:picMkLst>
            <pc:docMk/>
            <pc:sldMk cId="1063656239" sldId="534"/>
            <ac:picMk id="5" creationId="{97F79591-5B39-4BBC-7289-892FED4589B6}"/>
          </ac:picMkLst>
        </pc:picChg>
      </pc:sldChg>
      <pc:sldChg chg="add del">
        <pc:chgData name="Suvika KV" userId="f64ba2b37890303a" providerId="LiveId" clId="{DDCAA728-E6C5-420A-B1C9-D852F916B5E0}" dt="2023-10-25T13:44:29.698" v="3446" actId="47"/>
        <pc:sldMkLst>
          <pc:docMk/>
          <pc:sldMk cId="3139460012" sldId="535"/>
        </pc:sldMkLst>
      </pc:sldChg>
      <pc:sldChg chg="addSp delSp modSp add mod">
        <pc:chgData name="Suvika KV" userId="f64ba2b37890303a" providerId="LiveId" clId="{DDCAA728-E6C5-420A-B1C9-D852F916B5E0}" dt="2023-10-25T13:46:41.057" v="3472" actId="22"/>
        <pc:sldMkLst>
          <pc:docMk/>
          <pc:sldMk cId="3684385615" sldId="535"/>
        </pc:sldMkLst>
        <pc:spChg chg="mod">
          <ac:chgData name="Suvika KV" userId="f64ba2b37890303a" providerId="LiveId" clId="{DDCAA728-E6C5-420A-B1C9-D852F916B5E0}" dt="2023-10-25T13:45:57.459" v="3457" actId="20577"/>
          <ac:spMkLst>
            <pc:docMk/>
            <pc:sldMk cId="3684385615" sldId="535"/>
            <ac:spMk id="4" creationId="{B176178D-AA07-DDCA-B320-D8324C78EB17}"/>
          </ac:spMkLst>
        </pc:spChg>
        <pc:spChg chg="mod">
          <ac:chgData name="Suvika KV" userId="f64ba2b37890303a" providerId="LiveId" clId="{DDCAA728-E6C5-420A-B1C9-D852F916B5E0}" dt="2023-10-25T13:45:51.506" v="3450"/>
          <ac:spMkLst>
            <pc:docMk/>
            <pc:sldMk cId="3684385615" sldId="535"/>
            <ac:spMk id="7" creationId="{270705B3-A2ED-C1B6-3EBD-9669807D5E9B}"/>
          </ac:spMkLst>
        </pc:spChg>
        <pc:spChg chg="mod">
          <ac:chgData name="Suvika KV" userId="f64ba2b37890303a" providerId="LiveId" clId="{DDCAA728-E6C5-420A-B1C9-D852F916B5E0}" dt="2023-10-25T13:44:36.346" v="3449" actId="20577"/>
          <ac:spMkLst>
            <pc:docMk/>
            <pc:sldMk cId="3684385615" sldId="535"/>
            <ac:spMk id="15" creationId="{00000000-0000-0000-0000-000000000000}"/>
          </ac:spMkLst>
        </pc:spChg>
        <pc:picChg chg="add del">
          <ac:chgData name="Suvika KV" userId="f64ba2b37890303a" providerId="LiveId" clId="{DDCAA728-E6C5-420A-B1C9-D852F916B5E0}" dt="2023-10-25T13:46:41.057" v="3472" actId="22"/>
          <ac:picMkLst>
            <pc:docMk/>
            <pc:sldMk cId="3684385615" sldId="535"/>
            <ac:picMk id="6" creationId="{B78EE38A-28EC-A391-3B24-B3CB1DCD96FB}"/>
          </ac:picMkLst>
        </pc:picChg>
      </pc:sldChg>
      <pc:sldChg chg="addSp delSp modSp add mod">
        <pc:chgData name="Suvika KV" userId="f64ba2b37890303a" providerId="LiveId" clId="{DDCAA728-E6C5-420A-B1C9-D852F916B5E0}" dt="2023-10-25T13:46:36.434" v="3470" actId="22"/>
        <pc:sldMkLst>
          <pc:docMk/>
          <pc:sldMk cId="3534700445" sldId="536"/>
        </pc:sldMkLst>
        <pc:spChg chg="del">
          <ac:chgData name="Suvika KV" userId="f64ba2b37890303a" providerId="LiveId" clId="{DDCAA728-E6C5-420A-B1C9-D852F916B5E0}" dt="2023-10-25T13:46:10.547" v="3468" actId="478"/>
          <ac:spMkLst>
            <pc:docMk/>
            <pc:sldMk cId="3534700445" sldId="536"/>
            <ac:spMk id="4" creationId="{B176178D-AA07-DDCA-B320-D8324C78EB17}"/>
          </ac:spMkLst>
        </pc:spChg>
        <pc:spChg chg="del">
          <ac:chgData name="Suvika KV" userId="f64ba2b37890303a" providerId="LiveId" clId="{DDCAA728-E6C5-420A-B1C9-D852F916B5E0}" dt="2023-10-25T13:46:35.224" v="3469" actId="478"/>
          <ac:spMkLst>
            <pc:docMk/>
            <pc:sldMk cId="3534700445" sldId="536"/>
            <ac:spMk id="7" creationId="{270705B3-A2ED-C1B6-3EBD-9669807D5E9B}"/>
          </ac:spMkLst>
        </pc:spChg>
        <pc:spChg chg="mod">
          <ac:chgData name="Suvika KV" userId="f64ba2b37890303a" providerId="LiveId" clId="{DDCAA728-E6C5-420A-B1C9-D852F916B5E0}" dt="2023-10-25T13:46:05.681" v="3467" actId="20577"/>
          <ac:spMkLst>
            <pc:docMk/>
            <pc:sldMk cId="3534700445" sldId="536"/>
            <ac:spMk id="15" creationId="{00000000-0000-0000-0000-000000000000}"/>
          </ac:spMkLst>
        </pc:spChg>
        <pc:picChg chg="add">
          <ac:chgData name="Suvika KV" userId="f64ba2b37890303a" providerId="LiveId" clId="{DDCAA728-E6C5-420A-B1C9-D852F916B5E0}" dt="2023-10-25T13:46:36.434" v="3470" actId="22"/>
          <ac:picMkLst>
            <pc:docMk/>
            <pc:sldMk cId="3534700445" sldId="536"/>
            <ac:picMk id="6" creationId="{0A49EE29-0D0A-E072-142B-03AF8E371125}"/>
          </ac:picMkLst>
        </pc:picChg>
      </pc:sldChg>
      <pc:sldChg chg="addSp delSp modSp add mod">
        <pc:chgData name="Suvika KV" userId="f64ba2b37890303a" providerId="LiveId" clId="{DDCAA728-E6C5-420A-B1C9-D852F916B5E0}" dt="2023-10-25T13:51:49.802" v="3512" actId="20577"/>
        <pc:sldMkLst>
          <pc:docMk/>
          <pc:sldMk cId="4280548451" sldId="537"/>
        </pc:sldMkLst>
        <pc:spChg chg="del mod">
          <ac:chgData name="Suvika KV" userId="f64ba2b37890303a" providerId="LiveId" clId="{DDCAA728-E6C5-420A-B1C9-D852F916B5E0}" dt="2023-10-25T13:46:51.266" v="3477" actId="478"/>
          <ac:spMkLst>
            <pc:docMk/>
            <pc:sldMk cId="4280548451" sldId="537"/>
            <ac:spMk id="4" creationId="{B176178D-AA07-DDCA-B320-D8324C78EB17}"/>
          </ac:spMkLst>
        </pc:spChg>
        <pc:spChg chg="add mod">
          <ac:chgData name="Suvika KV" userId="f64ba2b37890303a" providerId="LiveId" clId="{DDCAA728-E6C5-420A-B1C9-D852F916B5E0}" dt="2023-10-25T13:51:49.802" v="3512" actId="20577"/>
          <ac:spMkLst>
            <pc:docMk/>
            <pc:sldMk cId="4280548451" sldId="537"/>
            <ac:spMk id="5" creationId="{9949E267-73DC-9FFE-2600-DA8BEB3B6018}"/>
          </ac:spMkLst>
        </pc:spChg>
        <pc:spChg chg="mod">
          <ac:chgData name="Suvika KV" userId="f64ba2b37890303a" providerId="LiveId" clId="{DDCAA728-E6C5-420A-B1C9-D852F916B5E0}" dt="2023-10-25T13:51:35.394" v="3480" actId="1076"/>
          <ac:spMkLst>
            <pc:docMk/>
            <pc:sldMk cId="4280548451" sldId="537"/>
            <ac:spMk id="7" creationId="{270705B3-A2ED-C1B6-3EBD-9669807D5E9B}"/>
          </ac:spMkLst>
        </pc:spChg>
        <pc:spChg chg="mod">
          <ac:chgData name="Suvika KV" userId="f64ba2b37890303a" providerId="LiveId" clId="{DDCAA728-E6C5-420A-B1C9-D852F916B5E0}" dt="2023-10-25T13:46:48.524" v="3475" actId="20577"/>
          <ac:spMkLst>
            <pc:docMk/>
            <pc:sldMk cId="4280548451" sldId="537"/>
            <ac:spMk id="15" creationId="{00000000-0000-0000-0000-000000000000}"/>
          </ac:spMkLst>
        </pc:spChg>
      </pc:sldChg>
      <pc:sldChg chg="addSp delSp modSp add mod">
        <pc:chgData name="Suvika KV" userId="f64ba2b37890303a" providerId="LiveId" clId="{DDCAA728-E6C5-420A-B1C9-D852F916B5E0}" dt="2023-10-25T13:52:21.809" v="3525" actId="22"/>
        <pc:sldMkLst>
          <pc:docMk/>
          <pc:sldMk cId="469318926" sldId="538"/>
        </pc:sldMkLst>
        <pc:spChg chg="del">
          <ac:chgData name="Suvika KV" userId="f64ba2b37890303a" providerId="LiveId" clId="{DDCAA728-E6C5-420A-B1C9-D852F916B5E0}" dt="2023-10-25T13:52:02.306" v="3522" actId="478"/>
          <ac:spMkLst>
            <pc:docMk/>
            <pc:sldMk cId="469318926" sldId="538"/>
            <ac:spMk id="5" creationId="{9949E267-73DC-9FFE-2600-DA8BEB3B6018}"/>
          </ac:spMkLst>
        </pc:spChg>
        <pc:spChg chg="del">
          <ac:chgData name="Suvika KV" userId="f64ba2b37890303a" providerId="LiveId" clId="{DDCAA728-E6C5-420A-B1C9-D852F916B5E0}" dt="2023-10-25T13:52:21.233" v="3524" actId="478"/>
          <ac:spMkLst>
            <pc:docMk/>
            <pc:sldMk cId="469318926" sldId="538"/>
            <ac:spMk id="7" creationId="{270705B3-A2ED-C1B6-3EBD-9669807D5E9B}"/>
          </ac:spMkLst>
        </pc:spChg>
        <pc:spChg chg="mod">
          <ac:chgData name="Suvika KV" userId="f64ba2b37890303a" providerId="LiveId" clId="{DDCAA728-E6C5-420A-B1C9-D852F916B5E0}" dt="2023-10-25T13:52:05.299" v="3523" actId="20577"/>
          <ac:spMkLst>
            <pc:docMk/>
            <pc:sldMk cId="469318926" sldId="538"/>
            <ac:spMk id="15" creationId="{00000000-0000-0000-0000-000000000000}"/>
          </ac:spMkLst>
        </pc:spChg>
        <pc:picChg chg="add">
          <ac:chgData name="Suvika KV" userId="f64ba2b37890303a" providerId="LiveId" clId="{DDCAA728-E6C5-420A-B1C9-D852F916B5E0}" dt="2023-10-25T13:52:21.809" v="3525" actId="22"/>
          <ac:picMkLst>
            <pc:docMk/>
            <pc:sldMk cId="469318926" sldId="538"/>
            <ac:picMk id="6" creationId="{ECB13D75-E1E1-7018-1C3F-8C8505FB5D30}"/>
          </ac:picMkLst>
        </pc:picChg>
      </pc:sldChg>
      <pc:sldChg chg="modSp add mod">
        <pc:chgData name="Suvika KV" userId="f64ba2b37890303a" providerId="LiveId" clId="{DDCAA728-E6C5-420A-B1C9-D852F916B5E0}" dt="2023-10-25T14:14:52.777" v="3592" actId="20577"/>
        <pc:sldMkLst>
          <pc:docMk/>
          <pc:sldMk cId="51533403" sldId="539"/>
        </pc:sldMkLst>
        <pc:spChg chg="mod">
          <ac:chgData name="Suvika KV" userId="f64ba2b37890303a" providerId="LiveId" clId="{DDCAA728-E6C5-420A-B1C9-D852F916B5E0}" dt="2023-10-25T13:55:49.016" v="3556" actId="20577"/>
          <ac:spMkLst>
            <pc:docMk/>
            <pc:sldMk cId="51533403" sldId="539"/>
            <ac:spMk id="5" creationId="{9949E267-73DC-9FFE-2600-DA8BEB3B6018}"/>
          </ac:spMkLst>
        </pc:spChg>
        <pc:spChg chg="mod">
          <ac:chgData name="Suvika KV" userId="f64ba2b37890303a" providerId="LiveId" clId="{DDCAA728-E6C5-420A-B1C9-D852F916B5E0}" dt="2023-10-25T14:13:18.077" v="3576"/>
          <ac:spMkLst>
            <pc:docMk/>
            <pc:sldMk cId="51533403" sldId="539"/>
            <ac:spMk id="7" creationId="{270705B3-A2ED-C1B6-3EBD-9669807D5E9B}"/>
          </ac:spMkLst>
        </pc:spChg>
        <pc:spChg chg="mod">
          <ac:chgData name="Suvika KV" userId="f64ba2b37890303a" providerId="LiveId" clId="{DDCAA728-E6C5-420A-B1C9-D852F916B5E0}" dt="2023-10-25T14:14:52.777" v="3592" actId="20577"/>
          <ac:spMkLst>
            <pc:docMk/>
            <pc:sldMk cId="51533403" sldId="539"/>
            <ac:spMk id="15" creationId="{00000000-0000-0000-0000-000000000000}"/>
          </ac:spMkLst>
        </pc:spChg>
      </pc:sldChg>
      <pc:sldChg chg="addSp delSp modSp add mod">
        <pc:chgData name="Suvika KV" userId="f64ba2b37890303a" providerId="LiveId" clId="{DDCAA728-E6C5-420A-B1C9-D852F916B5E0}" dt="2023-10-25T14:13:42.107" v="3582" actId="1076"/>
        <pc:sldMkLst>
          <pc:docMk/>
          <pc:sldMk cId="2593134984" sldId="540"/>
        </pc:sldMkLst>
        <pc:spChg chg="del">
          <ac:chgData name="Suvika KV" userId="f64ba2b37890303a" providerId="LiveId" clId="{DDCAA728-E6C5-420A-B1C9-D852F916B5E0}" dt="2023-10-25T14:11:47.109" v="3568" actId="478"/>
          <ac:spMkLst>
            <pc:docMk/>
            <pc:sldMk cId="2593134984" sldId="540"/>
            <ac:spMk id="5" creationId="{9949E267-73DC-9FFE-2600-DA8BEB3B6018}"/>
          </ac:spMkLst>
        </pc:spChg>
        <pc:spChg chg="del mod">
          <ac:chgData name="Suvika KV" userId="f64ba2b37890303a" providerId="LiveId" clId="{DDCAA728-E6C5-420A-B1C9-D852F916B5E0}" dt="2023-10-25T14:12:45.336" v="3573"/>
          <ac:spMkLst>
            <pc:docMk/>
            <pc:sldMk cId="2593134984" sldId="540"/>
            <ac:spMk id="7" creationId="{270705B3-A2ED-C1B6-3EBD-9669807D5E9B}"/>
          </ac:spMkLst>
        </pc:spChg>
        <pc:spChg chg="mod">
          <ac:chgData name="Suvika KV" userId="f64ba2b37890303a" providerId="LiveId" clId="{DDCAA728-E6C5-420A-B1C9-D852F916B5E0}" dt="2023-10-25T14:11:44.656" v="3567" actId="20577"/>
          <ac:spMkLst>
            <pc:docMk/>
            <pc:sldMk cId="2593134984" sldId="540"/>
            <ac:spMk id="15" creationId="{00000000-0000-0000-0000-000000000000}"/>
          </ac:spMkLst>
        </pc:spChg>
        <pc:picChg chg="add del mod modCrop">
          <ac:chgData name="Suvika KV" userId="f64ba2b37890303a" providerId="LiveId" clId="{DDCAA728-E6C5-420A-B1C9-D852F916B5E0}" dt="2023-10-25T14:13:33.675" v="3577" actId="478"/>
          <ac:picMkLst>
            <pc:docMk/>
            <pc:sldMk cId="2593134984" sldId="540"/>
            <ac:picMk id="6" creationId="{7ED41787-5522-ED39-124B-9C2F12A7B598}"/>
          </ac:picMkLst>
        </pc:picChg>
        <pc:picChg chg="add mod">
          <ac:chgData name="Suvika KV" userId="f64ba2b37890303a" providerId="LiveId" clId="{DDCAA728-E6C5-420A-B1C9-D852F916B5E0}" dt="2023-10-25T14:13:42.107" v="3582" actId="1076"/>
          <ac:picMkLst>
            <pc:docMk/>
            <pc:sldMk cId="2593134984" sldId="540"/>
            <ac:picMk id="9" creationId="{B562E8D6-E294-3B09-1BB0-DB6D722FCA41}"/>
          </ac:picMkLst>
        </pc:picChg>
      </pc:sldChg>
      <pc:sldChg chg="addSp delSp modSp add mod">
        <pc:chgData name="Suvika KV" userId="f64ba2b37890303a" providerId="LiveId" clId="{DDCAA728-E6C5-420A-B1C9-D852F916B5E0}" dt="2023-10-25T14:17:31.329" v="3624" actId="1076"/>
        <pc:sldMkLst>
          <pc:docMk/>
          <pc:sldMk cId="1377622081" sldId="541"/>
        </pc:sldMkLst>
        <pc:spChg chg="del">
          <ac:chgData name="Suvika KV" userId="f64ba2b37890303a" providerId="LiveId" clId="{DDCAA728-E6C5-420A-B1C9-D852F916B5E0}" dt="2023-10-25T14:15:08.617" v="3604" actId="478"/>
          <ac:spMkLst>
            <pc:docMk/>
            <pc:sldMk cId="1377622081" sldId="541"/>
            <ac:spMk id="5" creationId="{9949E267-73DC-9FFE-2600-DA8BEB3B6018}"/>
          </ac:spMkLst>
        </pc:spChg>
        <pc:spChg chg="mod">
          <ac:chgData name="Suvika KV" userId="f64ba2b37890303a" providerId="LiveId" clId="{DDCAA728-E6C5-420A-B1C9-D852F916B5E0}" dt="2023-10-25T14:17:00.672" v="3619" actId="1076"/>
          <ac:spMkLst>
            <pc:docMk/>
            <pc:sldMk cId="1377622081" sldId="541"/>
            <ac:spMk id="7" creationId="{270705B3-A2ED-C1B6-3EBD-9669807D5E9B}"/>
          </ac:spMkLst>
        </pc:spChg>
        <pc:spChg chg="mod">
          <ac:chgData name="Suvika KV" userId="f64ba2b37890303a" providerId="LiveId" clId="{DDCAA728-E6C5-420A-B1C9-D852F916B5E0}" dt="2023-10-25T14:17:02.580" v="3620" actId="6549"/>
          <ac:spMkLst>
            <pc:docMk/>
            <pc:sldMk cId="1377622081" sldId="541"/>
            <ac:spMk id="15" creationId="{00000000-0000-0000-0000-000000000000}"/>
          </ac:spMkLst>
        </pc:spChg>
        <pc:picChg chg="add mod">
          <ac:chgData name="Suvika KV" userId="f64ba2b37890303a" providerId="LiveId" clId="{DDCAA728-E6C5-420A-B1C9-D852F916B5E0}" dt="2023-10-25T14:17:31.329" v="3624" actId="1076"/>
          <ac:picMkLst>
            <pc:docMk/>
            <pc:sldMk cId="1377622081" sldId="541"/>
            <ac:picMk id="6" creationId="{7505AC76-C62A-4274-98B1-C9CA2AB5FC9F}"/>
          </ac:picMkLst>
        </pc:picChg>
      </pc:sldChg>
      <pc:sldChg chg="modSp add mod">
        <pc:chgData name="Suvika KV" userId="f64ba2b37890303a" providerId="LiveId" clId="{DDCAA728-E6C5-420A-B1C9-D852F916B5E0}" dt="2023-10-30T03:42:13.094" v="4410" actId="6549"/>
        <pc:sldMkLst>
          <pc:docMk/>
          <pc:sldMk cId="934018333" sldId="542"/>
        </pc:sldMkLst>
        <pc:spChg chg="mod">
          <ac:chgData name="Suvika KV" userId="f64ba2b37890303a" providerId="LiveId" clId="{DDCAA728-E6C5-420A-B1C9-D852F916B5E0}" dt="2023-10-25T14:19:07.710" v="3651"/>
          <ac:spMkLst>
            <pc:docMk/>
            <pc:sldMk cId="934018333" sldId="542"/>
            <ac:spMk id="7" creationId="{270705B3-A2ED-C1B6-3EBD-9669807D5E9B}"/>
          </ac:spMkLst>
        </pc:spChg>
        <pc:spChg chg="mod">
          <ac:chgData name="Suvika KV" userId="f64ba2b37890303a" providerId="LiveId" clId="{DDCAA728-E6C5-420A-B1C9-D852F916B5E0}" dt="2023-10-30T03:42:13.094" v="4410" actId="6549"/>
          <ac:spMkLst>
            <pc:docMk/>
            <pc:sldMk cId="934018333" sldId="542"/>
            <ac:spMk id="8" creationId="{FD37F2B4-5D43-EF2C-5FBB-601E39BB76C2}"/>
          </ac:spMkLst>
        </pc:spChg>
        <pc:spChg chg="mod">
          <ac:chgData name="Suvika KV" userId="f64ba2b37890303a" providerId="LiveId" clId="{DDCAA728-E6C5-420A-B1C9-D852F916B5E0}" dt="2023-10-25T14:18:58.213" v="3650" actId="20577"/>
          <ac:spMkLst>
            <pc:docMk/>
            <pc:sldMk cId="934018333" sldId="542"/>
            <ac:spMk id="15" creationId="{00000000-0000-0000-0000-000000000000}"/>
          </ac:spMkLst>
        </pc:spChg>
      </pc:sldChg>
      <pc:sldChg chg="modSp add del mod">
        <pc:chgData name="Suvika KV" userId="f64ba2b37890303a" providerId="LiveId" clId="{DDCAA728-E6C5-420A-B1C9-D852F916B5E0}" dt="2023-10-25T14:18:48.107" v="3645" actId="47"/>
        <pc:sldMkLst>
          <pc:docMk/>
          <pc:sldMk cId="1209079392" sldId="542"/>
        </pc:sldMkLst>
        <pc:spChg chg="mod">
          <ac:chgData name="Suvika KV" userId="f64ba2b37890303a" providerId="LiveId" clId="{DDCAA728-E6C5-420A-B1C9-D852F916B5E0}" dt="2023-10-25T14:17:44.649" v="3644" actId="20577"/>
          <ac:spMkLst>
            <pc:docMk/>
            <pc:sldMk cId="1209079392" sldId="542"/>
            <ac:spMk id="15" creationId="{00000000-0000-0000-0000-000000000000}"/>
          </ac:spMkLst>
        </pc:spChg>
      </pc:sldChg>
      <pc:sldChg chg="addSp delSp modSp add mod">
        <pc:chgData name="Suvika KV" userId="f64ba2b37890303a" providerId="LiveId" clId="{DDCAA728-E6C5-420A-B1C9-D852F916B5E0}" dt="2023-10-25T14:19:59.612" v="3682" actId="22"/>
        <pc:sldMkLst>
          <pc:docMk/>
          <pc:sldMk cId="2646393879" sldId="543"/>
        </pc:sldMkLst>
        <pc:spChg chg="del">
          <ac:chgData name="Suvika KV" userId="f64ba2b37890303a" providerId="LiveId" clId="{DDCAA728-E6C5-420A-B1C9-D852F916B5E0}" dt="2023-10-25T14:19:57.260" v="3680" actId="478"/>
          <ac:spMkLst>
            <pc:docMk/>
            <pc:sldMk cId="2646393879" sldId="543"/>
            <ac:spMk id="7" creationId="{270705B3-A2ED-C1B6-3EBD-9669807D5E9B}"/>
          </ac:spMkLst>
        </pc:spChg>
        <pc:spChg chg="del">
          <ac:chgData name="Suvika KV" userId="f64ba2b37890303a" providerId="LiveId" clId="{DDCAA728-E6C5-420A-B1C9-D852F916B5E0}" dt="2023-10-25T14:19:58.923" v="3681" actId="478"/>
          <ac:spMkLst>
            <pc:docMk/>
            <pc:sldMk cId="2646393879" sldId="543"/>
            <ac:spMk id="8" creationId="{FD37F2B4-5D43-EF2C-5FBB-601E39BB76C2}"/>
          </ac:spMkLst>
        </pc:spChg>
        <pc:spChg chg="mod">
          <ac:chgData name="Suvika KV" userId="f64ba2b37890303a" providerId="LiveId" clId="{DDCAA728-E6C5-420A-B1C9-D852F916B5E0}" dt="2023-10-25T14:19:44.368" v="3679" actId="20577"/>
          <ac:spMkLst>
            <pc:docMk/>
            <pc:sldMk cId="2646393879" sldId="543"/>
            <ac:spMk id="15" creationId="{00000000-0000-0000-0000-000000000000}"/>
          </ac:spMkLst>
        </pc:spChg>
        <pc:picChg chg="add">
          <ac:chgData name="Suvika KV" userId="f64ba2b37890303a" providerId="LiveId" clId="{DDCAA728-E6C5-420A-B1C9-D852F916B5E0}" dt="2023-10-25T14:19:59.612" v="3682" actId="22"/>
          <ac:picMkLst>
            <pc:docMk/>
            <pc:sldMk cId="2646393879" sldId="543"/>
            <ac:picMk id="5" creationId="{C709EF66-4142-E379-7D89-116E22115A30}"/>
          </ac:picMkLst>
        </pc:picChg>
      </pc:sldChg>
      <pc:sldChg chg="delSp modSp add mod">
        <pc:chgData name="Suvika KV" userId="f64ba2b37890303a" providerId="LiveId" clId="{DDCAA728-E6C5-420A-B1C9-D852F916B5E0}" dt="2023-10-25T14:23:23.204" v="3700"/>
        <pc:sldMkLst>
          <pc:docMk/>
          <pc:sldMk cId="3298780001" sldId="544"/>
        </pc:sldMkLst>
        <pc:spChg chg="mod">
          <ac:chgData name="Suvika KV" userId="f64ba2b37890303a" providerId="LiveId" clId="{DDCAA728-E6C5-420A-B1C9-D852F916B5E0}" dt="2023-10-25T14:23:23.204" v="3700"/>
          <ac:spMkLst>
            <pc:docMk/>
            <pc:sldMk cId="3298780001" sldId="544"/>
            <ac:spMk id="7" creationId="{270705B3-A2ED-C1B6-3EBD-9669807D5E9B}"/>
          </ac:spMkLst>
        </pc:spChg>
        <pc:spChg chg="del">
          <ac:chgData name="Suvika KV" userId="f64ba2b37890303a" providerId="LiveId" clId="{DDCAA728-E6C5-420A-B1C9-D852F916B5E0}" dt="2023-10-25T14:21:58.400" v="3687" actId="478"/>
          <ac:spMkLst>
            <pc:docMk/>
            <pc:sldMk cId="3298780001" sldId="544"/>
            <ac:spMk id="8" creationId="{FD37F2B4-5D43-EF2C-5FBB-601E39BB76C2}"/>
          </ac:spMkLst>
        </pc:spChg>
        <pc:spChg chg="mod">
          <ac:chgData name="Suvika KV" userId="f64ba2b37890303a" providerId="LiveId" clId="{DDCAA728-E6C5-420A-B1C9-D852F916B5E0}" dt="2023-10-25T14:20:06.726" v="3685" actId="20577"/>
          <ac:spMkLst>
            <pc:docMk/>
            <pc:sldMk cId="3298780001" sldId="544"/>
            <ac:spMk id="15" creationId="{00000000-0000-0000-0000-000000000000}"/>
          </ac:spMkLst>
        </pc:spChg>
      </pc:sldChg>
      <pc:sldChg chg="addSp delSp modSp add mod">
        <pc:chgData name="Suvika KV" userId="f64ba2b37890303a" providerId="LiveId" clId="{DDCAA728-E6C5-420A-B1C9-D852F916B5E0}" dt="2023-10-25T14:23:37.172" v="3702" actId="22"/>
        <pc:sldMkLst>
          <pc:docMk/>
          <pc:sldMk cId="755080902" sldId="545"/>
        </pc:sldMkLst>
        <pc:spChg chg="del">
          <ac:chgData name="Suvika KV" userId="f64ba2b37890303a" providerId="LiveId" clId="{DDCAA728-E6C5-420A-B1C9-D852F916B5E0}" dt="2023-10-25T14:23:36.687" v="3701" actId="478"/>
          <ac:spMkLst>
            <pc:docMk/>
            <pc:sldMk cId="755080902" sldId="545"/>
            <ac:spMk id="7" creationId="{270705B3-A2ED-C1B6-3EBD-9669807D5E9B}"/>
          </ac:spMkLst>
        </pc:spChg>
        <pc:spChg chg="mod">
          <ac:chgData name="Suvika KV" userId="f64ba2b37890303a" providerId="LiveId" clId="{DDCAA728-E6C5-420A-B1C9-D852F916B5E0}" dt="2023-10-25T14:22:08.214" v="3698" actId="20577"/>
          <ac:spMkLst>
            <pc:docMk/>
            <pc:sldMk cId="755080902" sldId="545"/>
            <ac:spMk id="15" creationId="{00000000-0000-0000-0000-000000000000}"/>
          </ac:spMkLst>
        </pc:spChg>
        <pc:picChg chg="add">
          <ac:chgData name="Suvika KV" userId="f64ba2b37890303a" providerId="LiveId" clId="{DDCAA728-E6C5-420A-B1C9-D852F916B5E0}" dt="2023-10-25T14:23:37.172" v="3702" actId="22"/>
          <ac:picMkLst>
            <pc:docMk/>
            <pc:sldMk cId="755080902" sldId="545"/>
            <ac:picMk id="5" creationId="{35107C5B-0FF4-556E-EF86-814FDD7E0BF3}"/>
          </ac:picMkLst>
        </pc:picChg>
      </pc:sldChg>
      <pc:sldChg chg="addSp delSp modSp add mod">
        <pc:chgData name="Suvika KV" userId="f64ba2b37890303a" providerId="LiveId" clId="{DDCAA728-E6C5-420A-B1C9-D852F916B5E0}" dt="2023-10-30T04:44:12.431" v="4864" actId="1036"/>
        <pc:sldMkLst>
          <pc:docMk/>
          <pc:sldMk cId="1581556171" sldId="546"/>
        </pc:sldMkLst>
        <pc:spChg chg="mod">
          <ac:chgData name="Suvika KV" userId="f64ba2b37890303a" providerId="LiveId" clId="{DDCAA728-E6C5-420A-B1C9-D852F916B5E0}" dt="2023-10-25T15:16:37.609" v="3820" actId="14100"/>
          <ac:spMkLst>
            <pc:docMk/>
            <pc:sldMk cId="1581556171" sldId="546"/>
            <ac:spMk id="15" creationId="{00000000-0000-0000-0000-000000000000}"/>
          </ac:spMkLst>
        </pc:spChg>
        <pc:picChg chg="del mod">
          <ac:chgData name="Suvika KV" userId="f64ba2b37890303a" providerId="LiveId" clId="{DDCAA728-E6C5-420A-B1C9-D852F916B5E0}" dt="2023-10-25T15:13:51.340" v="3717" actId="478"/>
          <ac:picMkLst>
            <pc:docMk/>
            <pc:sldMk cId="1581556171" sldId="546"/>
            <ac:picMk id="5" creationId="{35107C5B-0FF4-556E-EF86-814FDD7E0BF3}"/>
          </ac:picMkLst>
        </pc:picChg>
        <pc:picChg chg="add mod">
          <ac:chgData name="Suvika KV" userId="f64ba2b37890303a" providerId="LiveId" clId="{DDCAA728-E6C5-420A-B1C9-D852F916B5E0}" dt="2023-10-30T04:44:12.431" v="4864" actId="1036"/>
          <ac:picMkLst>
            <pc:docMk/>
            <pc:sldMk cId="1581556171" sldId="546"/>
            <ac:picMk id="6" creationId="{0E796538-EF7D-B692-58AA-C399B9145015}"/>
          </ac:picMkLst>
        </pc:picChg>
      </pc:sldChg>
      <pc:sldChg chg="addSp delSp modSp add mod">
        <pc:chgData name="Suvika KV" userId="f64ba2b37890303a" providerId="LiveId" clId="{DDCAA728-E6C5-420A-B1C9-D852F916B5E0}" dt="2023-10-25T15:16:42.970" v="3828" actId="20577"/>
        <pc:sldMkLst>
          <pc:docMk/>
          <pc:sldMk cId="252969660" sldId="547"/>
        </pc:sldMkLst>
        <pc:spChg chg="add del mod">
          <ac:chgData name="Suvika KV" userId="f64ba2b37890303a" providerId="LiveId" clId="{DDCAA728-E6C5-420A-B1C9-D852F916B5E0}" dt="2023-10-25T15:14:38.092" v="3735" actId="478"/>
          <ac:spMkLst>
            <pc:docMk/>
            <pc:sldMk cId="252969660" sldId="547"/>
            <ac:spMk id="5" creationId="{9B7DAC9D-C211-53BC-89D8-CC13E9684741}"/>
          </ac:spMkLst>
        </pc:spChg>
        <pc:spChg chg="mod">
          <ac:chgData name="Suvika KV" userId="f64ba2b37890303a" providerId="LiveId" clId="{DDCAA728-E6C5-420A-B1C9-D852F916B5E0}" dt="2023-10-25T15:16:42.970" v="3828" actId="20577"/>
          <ac:spMkLst>
            <pc:docMk/>
            <pc:sldMk cId="252969660" sldId="547"/>
            <ac:spMk id="15" creationId="{00000000-0000-0000-0000-000000000000}"/>
          </ac:spMkLst>
        </pc:spChg>
        <pc:graphicFrameChg chg="add mod modGraphic">
          <ac:chgData name="Suvika KV" userId="f64ba2b37890303a" providerId="LiveId" clId="{DDCAA728-E6C5-420A-B1C9-D852F916B5E0}" dt="2023-10-25T15:16:05.985" v="3764" actId="20577"/>
          <ac:graphicFrameMkLst>
            <pc:docMk/>
            <pc:sldMk cId="252969660" sldId="547"/>
            <ac:graphicFrameMk id="7" creationId="{E8E61037-C314-0189-3146-88F54EF67E9C}"/>
          </ac:graphicFrameMkLst>
        </pc:graphicFrameChg>
        <pc:picChg chg="del">
          <ac:chgData name="Suvika KV" userId="f64ba2b37890303a" providerId="LiveId" clId="{DDCAA728-E6C5-420A-B1C9-D852F916B5E0}" dt="2023-10-25T15:14:06.461" v="3728" actId="478"/>
          <ac:picMkLst>
            <pc:docMk/>
            <pc:sldMk cId="252969660" sldId="547"/>
            <ac:picMk id="6" creationId="{0E796538-EF7D-B692-58AA-C399B9145015}"/>
          </ac:picMkLst>
        </pc:picChg>
      </pc:sldChg>
      <pc:sldChg chg="addSp delSp modSp add mod addAnim delAnim">
        <pc:chgData name="Suvika KV" userId="f64ba2b37890303a" providerId="LiveId" clId="{DDCAA728-E6C5-420A-B1C9-D852F916B5E0}" dt="2023-10-25T15:23:34.157" v="4008" actId="1076"/>
        <pc:sldMkLst>
          <pc:docMk/>
          <pc:sldMk cId="2636976360" sldId="548"/>
        </pc:sldMkLst>
        <pc:spChg chg="del">
          <ac:chgData name="Suvika KV" userId="f64ba2b37890303a" providerId="LiveId" clId="{DDCAA728-E6C5-420A-B1C9-D852F916B5E0}" dt="2023-10-25T15:18:06.439" v="3838" actId="478"/>
          <ac:spMkLst>
            <pc:docMk/>
            <pc:sldMk cId="2636976360" sldId="548"/>
            <ac:spMk id="4" creationId="{285E7982-66B3-8025-F553-6A0645584FAD}"/>
          </ac:spMkLst>
        </pc:spChg>
        <pc:spChg chg="add del mod">
          <ac:chgData name="Suvika KV" userId="f64ba2b37890303a" providerId="LiveId" clId="{DDCAA728-E6C5-420A-B1C9-D852F916B5E0}" dt="2023-10-25T15:21:47.520" v="3929" actId="478"/>
          <ac:spMkLst>
            <pc:docMk/>
            <pc:sldMk cId="2636976360" sldId="548"/>
            <ac:spMk id="6" creationId="{DF36F6D4-0517-CAF6-28A6-929A8E3A2B54}"/>
          </ac:spMkLst>
        </pc:spChg>
        <pc:spChg chg="mod">
          <ac:chgData name="Suvika KV" userId="f64ba2b37890303a" providerId="LiveId" clId="{DDCAA728-E6C5-420A-B1C9-D852F916B5E0}" dt="2023-10-25T15:17:34.027" v="3837" actId="20577"/>
          <ac:spMkLst>
            <pc:docMk/>
            <pc:sldMk cId="2636976360" sldId="548"/>
            <ac:spMk id="15" creationId="{00000000-0000-0000-0000-000000000000}"/>
          </ac:spMkLst>
        </pc:spChg>
        <pc:spChg chg="del">
          <ac:chgData name="Suvika KV" userId="f64ba2b37890303a" providerId="LiveId" clId="{DDCAA728-E6C5-420A-B1C9-D852F916B5E0}" dt="2023-10-25T15:19:03.629" v="3841" actId="478"/>
          <ac:spMkLst>
            <pc:docMk/>
            <pc:sldMk cId="2636976360" sldId="548"/>
            <ac:spMk id="16" creationId="{00000000-0000-0000-0000-000000000000}"/>
          </ac:spMkLst>
        </pc:spChg>
        <pc:graphicFrameChg chg="add del mod modGraphic">
          <ac:chgData name="Suvika KV" userId="f64ba2b37890303a" providerId="LiveId" clId="{DDCAA728-E6C5-420A-B1C9-D852F916B5E0}" dt="2023-10-25T15:20:14.656" v="3887" actId="1032"/>
          <ac:graphicFrameMkLst>
            <pc:docMk/>
            <pc:sldMk cId="2636976360" sldId="548"/>
            <ac:graphicFrameMk id="5" creationId="{D013DE9F-CE73-439B-73D1-CF6944AD8B70}"/>
          </ac:graphicFrameMkLst>
        </pc:graphicFrameChg>
        <pc:graphicFrameChg chg="add mod modGraphic">
          <ac:chgData name="Suvika KV" userId="f64ba2b37890303a" providerId="LiveId" clId="{DDCAA728-E6C5-420A-B1C9-D852F916B5E0}" dt="2023-10-25T15:23:34.157" v="4008" actId="1076"/>
          <ac:graphicFrameMkLst>
            <pc:docMk/>
            <pc:sldMk cId="2636976360" sldId="548"/>
            <ac:graphicFrameMk id="7" creationId="{8FC055E6-42B6-3D44-35B5-706B6C4A8756}"/>
          </ac:graphicFrameMkLst>
        </pc:graphicFrameChg>
      </pc:sldChg>
      <pc:sldChg chg="delSp modSp add del mod">
        <pc:chgData name="Suvika KV" userId="f64ba2b37890303a" providerId="LiveId" clId="{DDCAA728-E6C5-420A-B1C9-D852F916B5E0}" dt="2023-10-25T15:29:15.408" v="4045" actId="47"/>
        <pc:sldMkLst>
          <pc:docMk/>
          <pc:sldMk cId="1288314282" sldId="549"/>
        </pc:sldMkLst>
        <pc:spChg chg="mod">
          <ac:chgData name="Suvika KV" userId="f64ba2b37890303a" providerId="LiveId" clId="{DDCAA728-E6C5-420A-B1C9-D852F916B5E0}" dt="2023-10-25T15:23:53.363" v="4023" actId="20577"/>
          <ac:spMkLst>
            <pc:docMk/>
            <pc:sldMk cId="1288314282" sldId="549"/>
            <ac:spMk id="15" creationId="{00000000-0000-0000-0000-000000000000}"/>
          </ac:spMkLst>
        </pc:spChg>
        <pc:graphicFrameChg chg="del">
          <ac:chgData name="Suvika KV" userId="f64ba2b37890303a" providerId="LiveId" clId="{DDCAA728-E6C5-420A-B1C9-D852F916B5E0}" dt="2023-10-25T15:23:56.444" v="4024" actId="478"/>
          <ac:graphicFrameMkLst>
            <pc:docMk/>
            <pc:sldMk cId="1288314282" sldId="549"/>
            <ac:graphicFrameMk id="7" creationId="{8FC055E6-42B6-3D44-35B5-706B6C4A8756}"/>
          </ac:graphicFrameMkLst>
        </pc:graphicFrameChg>
      </pc:sldChg>
      <pc:sldChg chg="modSp add del mod">
        <pc:chgData name="Suvika KV" userId="f64ba2b37890303a" providerId="LiveId" clId="{DDCAA728-E6C5-420A-B1C9-D852F916B5E0}" dt="2023-10-25T15:43:20.879" v="4123" actId="47"/>
        <pc:sldMkLst>
          <pc:docMk/>
          <pc:sldMk cId="2254354281" sldId="550"/>
        </pc:sldMkLst>
        <pc:spChg chg="mod">
          <ac:chgData name="Suvika KV" userId="f64ba2b37890303a" providerId="LiveId" clId="{DDCAA728-E6C5-420A-B1C9-D852F916B5E0}" dt="2023-10-25T15:24:18.757" v="4026"/>
          <ac:spMkLst>
            <pc:docMk/>
            <pc:sldMk cId="2254354281" sldId="550"/>
            <ac:spMk id="15" creationId="{00000000-0000-0000-0000-000000000000}"/>
          </ac:spMkLst>
        </pc:spChg>
        <pc:spChg chg="mod">
          <ac:chgData name="Suvika KV" userId="f64ba2b37890303a" providerId="LiveId" clId="{DDCAA728-E6C5-420A-B1C9-D852F916B5E0}" dt="2023-10-25T15:27:23.707" v="4044" actId="404"/>
          <ac:spMkLst>
            <pc:docMk/>
            <pc:sldMk cId="2254354281" sldId="550"/>
            <ac:spMk id="16" creationId="{00000000-0000-0000-0000-000000000000}"/>
          </ac:spMkLst>
        </pc:spChg>
      </pc:sldChg>
      <pc:sldChg chg="modSp add mod">
        <pc:chgData name="Suvika KV" userId="f64ba2b37890303a" providerId="LiveId" clId="{DDCAA728-E6C5-420A-B1C9-D852F916B5E0}" dt="2023-10-25T15:41:35.954" v="4107" actId="20577"/>
        <pc:sldMkLst>
          <pc:docMk/>
          <pc:sldMk cId="647302811" sldId="551"/>
        </pc:sldMkLst>
        <pc:spChg chg="mod">
          <ac:chgData name="Suvika KV" userId="f64ba2b37890303a" providerId="LiveId" clId="{DDCAA728-E6C5-420A-B1C9-D852F916B5E0}" dt="2023-10-25T15:41:35.954" v="4107" actId="20577"/>
          <ac:spMkLst>
            <pc:docMk/>
            <pc:sldMk cId="647302811" sldId="551"/>
            <ac:spMk id="15" creationId="{00000000-0000-0000-0000-000000000000}"/>
          </ac:spMkLst>
        </pc:spChg>
        <pc:graphicFrameChg chg="mod modGraphic">
          <ac:chgData name="Suvika KV" userId="f64ba2b37890303a" providerId="LiveId" clId="{DDCAA728-E6C5-420A-B1C9-D852F916B5E0}" dt="2023-10-25T15:40:27.254" v="4096" actId="6549"/>
          <ac:graphicFrameMkLst>
            <pc:docMk/>
            <pc:sldMk cId="647302811" sldId="551"/>
            <ac:graphicFrameMk id="7" creationId="{E8E61037-C314-0189-3146-88F54EF67E9C}"/>
          </ac:graphicFrameMkLst>
        </pc:graphicFrameChg>
      </pc:sldChg>
      <pc:sldChg chg="addSp delSp modSp add mod">
        <pc:chgData name="Suvika KV" userId="f64ba2b37890303a" providerId="LiveId" clId="{DDCAA728-E6C5-420A-B1C9-D852F916B5E0}" dt="2023-10-25T15:42:28.935" v="4122" actId="22"/>
        <pc:sldMkLst>
          <pc:docMk/>
          <pc:sldMk cId="3756763757" sldId="552"/>
        </pc:sldMkLst>
        <pc:spChg chg="mod">
          <ac:chgData name="Suvika KV" userId="f64ba2b37890303a" providerId="LiveId" clId="{DDCAA728-E6C5-420A-B1C9-D852F916B5E0}" dt="2023-10-25T15:41:45.399" v="4120" actId="20577"/>
          <ac:spMkLst>
            <pc:docMk/>
            <pc:sldMk cId="3756763757" sldId="552"/>
            <ac:spMk id="15" creationId="{00000000-0000-0000-0000-000000000000}"/>
          </ac:spMkLst>
        </pc:spChg>
        <pc:graphicFrameChg chg="del">
          <ac:chgData name="Suvika KV" userId="f64ba2b37890303a" providerId="LiveId" clId="{DDCAA728-E6C5-420A-B1C9-D852F916B5E0}" dt="2023-10-25T15:42:28.339" v="4121" actId="478"/>
          <ac:graphicFrameMkLst>
            <pc:docMk/>
            <pc:sldMk cId="3756763757" sldId="552"/>
            <ac:graphicFrameMk id="7" creationId="{E8E61037-C314-0189-3146-88F54EF67E9C}"/>
          </ac:graphicFrameMkLst>
        </pc:graphicFrameChg>
        <pc:picChg chg="add">
          <ac:chgData name="Suvika KV" userId="f64ba2b37890303a" providerId="LiveId" clId="{DDCAA728-E6C5-420A-B1C9-D852F916B5E0}" dt="2023-10-25T15:42:28.935" v="4122" actId="22"/>
          <ac:picMkLst>
            <pc:docMk/>
            <pc:sldMk cId="3756763757" sldId="552"/>
            <ac:picMk id="5" creationId="{F21EEEBB-8993-E611-F8BC-05B74913B432}"/>
          </ac:picMkLst>
        </pc:picChg>
      </pc:sldChg>
      <pc:sldChg chg="delSp modSp add mod delAnim">
        <pc:chgData name="Suvika KV" userId="f64ba2b37890303a" providerId="LiveId" clId="{DDCAA728-E6C5-420A-B1C9-D852F916B5E0}" dt="2023-10-25T15:50:00.727" v="4159" actId="2710"/>
        <pc:sldMkLst>
          <pc:docMk/>
          <pc:sldMk cId="1401078934" sldId="553"/>
        </pc:sldMkLst>
        <pc:spChg chg="del">
          <ac:chgData name="Suvika KV" userId="f64ba2b37890303a" providerId="LiveId" clId="{DDCAA728-E6C5-420A-B1C9-D852F916B5E0}" dt="2023-10-25T15:44:19.736" v="4146" actId="478"/>
          <ac:spMkLst>
            <pc:docMk/>
            <pc:sldMk cId="1401078934" sldId="553"/>
            <ac:spMk id="4" creationId="{285E7982-66B3-8025-F553-6A0645584FAD}"/>
          </ac:spMkLst>
        </pc:spChg>
        <pc:spChg chg="del">
          <ac:chgData name="Suvika KV" userId="f64ba2b37890303a" providerId="LiveId" clId="{DDCAA728-E6C5-420A-B1C9-D852F916B5E0}" dt="2023-10-25T15:44:19.736" v="4146" actId="478"/>
          <ac:spMkLst>
            <pc:docMk/>
            <pc:sldMk cId="1401078934" sldId="553"/>
            <ac:spMk id="6" creationId="{DF36F6D4-0517-CAF6-28A6-929A8E3A2B54}"/>
          </ac:spMkLst>
        </pc:spChg>
        <pc:spChg chg="mod">
          <ac:chgData name="Suvika KV" userId="f64ba2b37890303a" providerId="LiveId" clId="{DDCAA728-E6C5-420A-B1C9-D852F916B5E0}" dt="2023-10-25T15:44:15.087" v="4145" actId="20577"/>
          <ac:spMkLst>
            <pc:docMk/>
            <pc:sldMk cId="1401078934" sldId="553"/>
            <ac:spMk id="15" creationId="{00000000-0000-0000-0000-000000000000}"/>
          </ac:spMkLst>
        </pc:spChg>
        <pc:spChg chg="mod">
          <ac:chgData name="Suvika KV" userId="f64ba2b37890303a" providerId="LiveId" clId="{DDCAA728-E6C5-420A-B1C9-D852F916B5E0}" dt="2023-10-25T15:50:00.727" v="4159" actId="2710"/>
          <ac:spMkLst>
            <pc:docMk/>
            <pc:sldMk cId="1401078934" sldId="553"/>
            <ac:spMk id="16" creationId="{00000000-0000-0000-0000-000000000000}"/>
          </ac:spMkLst>
        </pc:spChg>
      </pc:sldChg>
      <pc:sldChg chg="modSp add del mod">
        <pc:chgData name="Suvika KV" userId="f64ba2b37890303a" providerId="LiveId" clId="{DDCAA728-E6C5-420A-B1C9-D852F916B5E0}" dt="2023-10-25T16:01:51.980" v="4188" actId="47"/>
        <pc:sldMkLst>
          <pc:docMk/>
          <pc:sldMk cId="813039642" sldId="554"/>
        </pc:sldMkLst>
        <pc:spChg chg="mod">
          <ac:chgData name="Suvika KV" userId="f64ba2b37890303a" providerId="LiveId" clId="{DDCAA728-E6C5-420A-B1C9-D852F916B5E0}" dt="2023-10-25T15:50:33.813" v="4170" actId="20577"/>
          <ac:spMkLst>
            <pc:docMk/>
            <pc:sldMk cId="813039642" sldId="554"/>
            <ac:spMk id="15" creationId="{00000000-0000-0000-0000-000000000000}"/>
          </ac:spMkLst>
        </pc:spChg>
      </pc:sldChg>
      <pc:sldChg chg="addSp delSp modSp add mod">
        <pc:chgData name="Suvika KV" userId="f64ba2b37890303a" providerId="LiveId" clId="{DDCAA728-E6C5-420A-B1C9-D852F916B5E0}" dt="2023-10-25T16:01:32.765" v="4185" actId="22"/>
        <pc:sldMkLst>
          <pc:docMk/>
          <pc:sldMk cId="367768744" sldId="555"/>
        </pc:sldMkLst>
        <pc:spChg chg="mod">
          <ac:chgData name="Suvika KV" userId="f64ba2b37890303a" providerId="LiveId" clId="{DDCAA728-E6C5-420A-B1C9-D852F916B5E0}" dt="2023-10-25T16:01:17.328" v="4181" actId="20577"/>
          <ac:spMkLst>
            <pc:docMk/>
            <pc:sldMk cId="367768744" sldId="555"/>
            <ac:spMk id="15" creationId="{00000000-0000-0000-0000-000000000000}"/>
          </ac:spMkLst>
        </pc:spChg>
        <pc:spChg chg="del">
          <ac:chgData name="Suvika KV" userId="f64ba2b37890303a" providerId="LiveId" clId="{DDCAA728-E6C5-420A-B1C9-D852F916B5E0}" dt="2023-10-25T16:01:19.651" v="4182" actId="478"/>
          <ac:spMkLst>
            <pc:docMk/>
            <pc:sldMk cId="367768744" sldId="555"/>
            <ac:spMk id="16" creationId="{00000000-0000-0000-0000-000000000000}"/>
          </ac:spMkLst>
        </pc:spChg>
        <pc:picChg chg="add">
          <ac:chgData name="Suvika KV" userId="f64ba2b37890303a" providerId="LiveId" clId="{DDCAA728-E6C5-420A-B1C9-D852F916B5E0}" dt="2023-10-25T16:01:32.765" v="4185" actId="22"/>
          <ac:picMkLst>
            <pc:docMk/>
            <pc:sldMk cId="367768744" sldId="555"/>
            <ac:picMk id="5" creationId="{C0CF58AC-7EE7-C9E8-A441-3E50DCE396ED}"/>
          </ac:picMkLst>
        </pc:picChg>
      </pc:sldChg>
      <pc:sldChg chg="add del">
        <pc:chgData name="Suvika KV" userId="f64ba2b37890303a" providerId="LiveId" clId="{DDCAA728-E6C5-420A-B1C9-D852F916B5E0}" dt="2023-10-25T16:01:21.284" v="4184"/>
        <pc:sldMkLst>
          <pc:docMk/>
          <pc:sldMk cId="1267398608" sldId="556"/>
        </pc:sldMkLst>
      </pc:sldChg>
      <pc:sldChg chg="modSp add mod">
        <pc:chgData name="Suvika KV" userId="f64ba2b37890303a" providerId="LiveId" clId="{DDCAA728-E6C5-420A-B1C9-D852F916B5E0}" dt="2023-10-25T16:03:48.405" v="4206" actId="1076"/>
        <pc:sldMkLst>
          <pc:docMk/>
          <pc:sldMk cId="2782410879" sldId="556"/>
        </pc:sldMkLst>
        <pc:spChg chg="mod">
          <ac:chgData name="Suvika KV" userId="f64ba2b37890303a" providerId="LiveId" clId="{DDCAA728-E6C5-420A-B1C9-D852F916B5E0}" dt="2023-10-25T16:01:49.891" v="4187"/>
          <ac:spMkLst>
            <pc:docMk/>
            <pc:sldMk cId="2782410879" sldId="556"/>
            <ac:spMk id="15" creationId="{00000000-0000-0000-0000-000000000000}"/>
          </ac:spMkLst>
        </pc:spChg>
        <pc:graphicFrameChg chg="mod modGraphic">
          <ac:chgData name="Suvika KV" userId="f64ba2b37890303a" providerId="LiveId" clId="{DDCAA728-E6C5-420A-B1C9-D852F916B5E0}" dt="2023-10-25T16:03:48.405" v="4206" actId="1076"/>
          <ac:graphicFrameMkLst>
            <pc:docMk/>
            <pc:sldMk cId="2782410879" sldId="556"/>
            <ac:graphicFrameMk id="7" creationId="{E8E61037-C314-0189-3146-88F54EF67E9C}"/>
          </ac:graphicFrameMkLst>
        </pc:graphicFrameChg>
      </pc:sldChg>
      <pc:sldChg chg="modSp add mod">
        <pc:chgData name="Suvika KV" userId="f64ba2b37890303a" providerId="LiveId" clId="{DDCAA728-E6C5-420A-B1C9-D852F916B5E0}" dt="2023-10-25T16:22:23.364" v="4314" actId="114"/>
        <pc:sldMkLst>
          <pc:docMk/>
          <pc:sldMk cId="928963345" sldId="557"/>
        </pc:sldMkLst>
        <pc:spChg chg="mod">
          <ac:chgData name="Suvika KV" userId="f64ba2b37890303a" providerId="LiveId" clId="{DDCAA728-E6C5-420A-B1C9-D852F916B5E0}" dt="2023-10-25T16:05:28.415" v="4233" actId="20577"/>
          <ac:spMkLst>
            <pc:docMk/>
            <pc:sldMk cId="928963345" sldId="557"/>
            <ac:spMk id="15" creationId="{00000000-0000-0000-0000-000000000000}"/>
          </ac:spMkLst>
        </pc:spChg>
        <pc:spChg chg="mod">
          <ac:chgData name="Suvika KV" userId="f64ba2b37890303a" providerId="LiveId" clId="{DDCAA728-E6C5-420A-B1C9-D852F916B5E0}" dt="2023-10-25T16:22:23.364" v="4314" actId="114"/>
          <ac:spMkLst>
            <pc:docMk/>
            <pc:sldMk cId="928963345" sldId="557"/>
            <ac:spMk id="16" creationId="{00000000-0000-0000-0000-000000000000}"/>
          </ac:spMkLst>
        </pc:spChg>
      </pc:sldChg>
      <pc:sldChg chg="modSp add mod">
        <pc:chgData name="Suvika KV" userId="f64ba2b37890303a" providerId="LiveId" clId="{DDCAA728-E6C5-420A-B1C9-D852F916B5E0}" dt="2023-10-25T16:12:02.602" v="4254" actId="20577"/>
        <pc:sldMkLst>
          <pc:docMk/>
          <pc:sldMk cId="2889919025" sldId="558"/>
        </pc:sldMkLst>
        <pc:spChg chg="mod">
          <ac:chgData name="Suvika KV" userId="f64ba2b37890303a" providerId="LiveId" clId="{DDCAA728-E6C5-420A-B1C9-D852F916B5E0}" dt="2023-10-25T16:12:02.602" v="4254" actId="20577"/>
          <ac:spMkLst>
            <pc:docMk/>
            <pc:sldMk cId="2889919025" sldId="558"/>
            <ac:spMk id="15" creationId="{00000000-0000-0000-0000-000000000000}"/>
          </ac:spMkLst>
        </pc:spChg>
        <pc:spChg chg="mod">
          <ac:chgData name="Suvika KV" userId="f64ba2b37890303a" providerId="LiveId" clId="{DDCAA728-E6C5-420A-B1C9-D852F916B5E0}" dt="2023-10-25T16:11:56.431" v="4251" actId="20577"/>
          <ac:spMkLst>
            <pc:docMk/>
            <pc:sldMk cId="2889919025" sldId="558"/>
            <ac:spMk id="16" creationId="{00000000-0000-0000-0000-000000000000}"/>
          </ac:spMkLst>
        </pc:spChg>
      </pc:sldChg>
      <pc:sldChg chg="modSp add del mod">
        <pc:chgData name="Suvika KV" userId="f64ba2b37890303a" providerId="LiveId" clId="{DDCAA728-E6C5-420A-B1C9-D852F916B5E0}" dt="2023-10-25T16:21:41.912" v="4297" actId="47"/>
        <pc:sldMkLst>
          <pc:docMk/>
          <pc:sldMk cId="1245773685" sldId="559"/>
        </pc:sldMkLst>
        <pc:spChg chg="mod">
          <ac:chgData name="Suvika KV" userId="f64ba2b37890303a" providerId="LiveId" clId="{DDCAA728-E6C5-420A-B1C9-D852F916B5E0}" dt="2023-10-25T16:14:12.104" v="4268" actId="20577"/>
          <ac:spMkLst>
            <pc:docMk/>
            <pc:sldMk cId="1245773685" sldId="559"/>
            <ac:spMk id="15" creationId="{00000000-0000-0000-0000-000000000000}"/>
          </ac:spMkLst>
        </pc:spChg>
        <pc:spChg chg="mod">
          <ac:chgData name="Suvika KV" userId="f64ba2b37890303a" providerId="LiveId" clId="{DDCAA728-E6C5-420A-B1C9-D852F916B5E0}" dt="2023-10-25T16:20:29.874" v="4282" actId="20577"/>
          <ac:spMkLst>
            <pc:docMk/>
            <pc:sldMk cId="1245773685" sldId="559"/>
            <ac:spMk id="16" creationId="{00000000-0000-0000-0000-000000000000}"/>
          </ac:spMkLst>
        </pc:spChg>
      </pc:sldChg>
      <pc:sldChg chg="modSp add mod">
        <pc:chgData name="Suvika KV" userId="f64ba2b37890303a" providerId="LiveId" clId="{DDCAA728-E6C5-420A-B1C9-D852F916B5E0}" dt="2023-10-25T16:26:24.321" v="4316" actId="20577"/>
        <pc:sldMkLst>
          <pc:docMk/>
          <pc:sldMk cId="2831433766" sldId="560"/>
        </pc:sldMkLst>
        <pc:spChg chg="mod">
          <ac:chgData name="Suvika KV" userId="f64ba2b37890303a" providerId="LiveId" clId="{DDCAA728-E6C5-420A-B1C9-D852F916B5E0}" dt="2023-10-25T16:26:24.321" v="4316" actId="20577"/>
          <ac:spMkLst>
            <pc:docMk/>
            <pc:sldMk cId="2831433766" sldId="560"/>
            <ac:spMk id="15" creationId="{00000000-0000-0000-0000-000000000000}"/>
          </ac:spMkLst>
        </pc:spChg>
        <pc:spChg chg="mod">
          <ac:chgData name="Suvika KV" userId="f64ba2b37890303a" providerId="LiveId" clId="{DDCAA728-E6C5-420A-B1C9-D852F916B5E0}" dt="2023-10-25T16:21:12.238" v="4296" actId="113"/>
          <ac:spMkLst>
            <pc:docMk/>
            <pc:sldMk cId="2831433766" sldId="560"/>
            <ac:spMk id="16" creationId="{00000000-0000-0000-0000-000000000000}"/>
          </ac:spMkLst>
        </pc:spChg>
      </pc:sldChg>
      <pc:sldChg chg="addSp delSp modSp add mod">
        <pc:chgData name="Suvika KV" userId="f64ba2b37890303a" providerId="LiveId" clId="{DDCAA728-E6C5-420A-B1C9-D852F916B5E0}" dt="2023-10-25T16:26:27.545" v="4317" actId="20577"/>
        <pc:sldMkLst>
          <pc:docMk/>
          <pc:sldMk cId="1659724900" sldId="561"/>
        </pc:sldMkLst>
        <pc:spChg chg="mod">
          <ac:chgData name="Suvika KV" userId="f64ba2b37890303a" providerId="LiveId" clId="{DDCAA728-E6C5-420A-B1C9-D852F916B5E0}" dt="2023-10-25T16:26:27.545" v="4317" actId="20577"/>
          <ac:spMkLst>
            <pc:docMk/>
            <pc:sldMk cId="1659724900" sldId="561"/>
            <ac:spMk id="15" creationId="{00000000-0000-0000-0000-000000000000}"/>
          </ac:spMkLst>
        </pc:spChg>
        <pc:spChg chg="del mod">
          <ac:chgData name="Suvika KV" userId="f64ba2b37890303a" providerId="LiveId" clId="{DDCAA728-E6C5-420A-B1C9-D852F916B5E0}" dt="2023-10-25T16:22:02.729" v="4311"/>
          <ac:spMkLst>
            <pc:docMk/>
            <pc:sldMk cId="1659724900" sldId="561"/>
            <ac:spMk id="16" creationId="{00000000-0000-0000-0000-000000000000}"/>
          </ac:spMkLst>
        </pc:spChg>
        <pc:picChg chg="add mod">
          <ac:chgData name="Suvika KV" userId="f64ba2b37890303a" providerId="LiveId" clId="{DDCAA728-E6C5-420A-B1C9-D852F916B5E0}" dt="2023-10-25T16:22:01.723" v="4309" actId="1076"/>
          <ac:picMkLst>
            <pc:docMk/>
            <pc:sldMk cId="1659724900" sldId="561"/>
            <ac:picMk id="5" creationId="{4C24E32A-007E-AC62-41BF-0CA5340058AA}"/>
          </ac:picMkLst>
        </pc:picChg>
      </pc:sldChg>
      <pc:sldChg chg="modSp add mod">
        <pc:chgData name="Suvika KV" userId="f64ba2b37890303a" providerId="LiveId" clId="{DDCAA728-E6C5-420A-B1C9-D852F916B5E0}" dt="2023-10-25T16:26:32.610" v="4319" actId="20577"/>
        <pc:sldMkLst>
          <pc:docMk/>
          <pc:sldMk cId="3967937214" sldId="562"/>
        </pc:sldMkLst>
        <pc:spChg chg="mod">
          <ac:chgData name="Suvika KV" userId="f64ba2b37890303a" providerId="LiveId" clId="{DDCAA728-E6C5-420A-B1C9-D852F916B5E0}" dt="2023-10-25T16:26:32.610" v="4319" actId="20577"/>
          <ac:spMkLst>
            <pc:docMk/>
            <pc:sldMk cId="3967937214" sldId="562"/>
            <ac:spMk id="15" creationId="{00000000-0000-0000-0000-000000000000}"/>
          </ac:spMkLst>
        </pc:spChg>
      </pc:sldChg>
      <pc:sldChg chg="modSp mod">
        <pc:chgData name="Suvika KV" userId="f64ba2b37890303a" providerId="LiveId" clId="{DDCAA728-E6C5-420A-B1C9-D852F916B5E0}" dt="2023-10-30T03:30:30.246" v="4351" actId="20577"/>
        <pc:sldMkLst>
          <pc:docMk/>
          <pc:sldMk cId="846007297" sldId="574"/>
        </pc:sldMkLst>
        <pc:spChg chg="mod">
          <ac:chgData name="Suvika KV" userId="f64ba2b37890303a" providerId="LiveId" clId="{DDCAA728-E6C5-420A-B1C9-D852F916B5E0}" dt="2023-10-30T03:30:30.246" v="4351" actId="20577"/>
          <ac:spMkLst>
            <pc:docMk/>
            <pc:sldMk cId="846007297" sldId="574"/>
            <ac:spMk id="15" creationId="{00000000-0000-0000-0000-000000000000}"/>
          </ac:spMkLst>
        </pc:spChg>
      </pc:sldChg>
      <pc:sldChg chg="modSp mod">
        <pc:chgData name="Suvika KV" userId="f64ba2b37890303a" providerId="LiveId" clId="{DDCAA728-E6C5-420A-B1C9-D852F916B5E0}" dt="2023-10-30T03:30:06.197" v="4327" actId="20577"/>
        <pc:sldMkLst>
          <pc:docMk/>
          <pc:sldMk cId="2399123860" sldId="577"/>
        </pc:sldMkLst>
        <pc:spChg chg="mod">
          <ac:chgData name="Suvika KV" userId="f64ba2b37890303a" providerId="LiveId" clId="{DDCAA728-E6C5-420A-B1C9-D852F916B5E0}" dt="2023-10-30T03:30:06.197" v="4327" actId="20577"/>
          <ac:spMkLst>
            <pc:docMk/>
            <pc:sldMk cId="2399123860" sldId="577"/>
            <ac:spMk id="15" creationId="{00000000-0000-0000-0000-000000000000}"/>
          </ac:spMkLst>
        </pc:spChg>
      </pc:sldChg>
      <pc:sldChg chg="delSp modSp add mod">
        <pc:chgData name="Suvika KV" userId="f64ba2b37890303a" providerId="LiveId" clId="{DDCAA728-E6C5-420A-B1C9-D852F916B5E0}" dt="2023-10-30T03:35:14.539" v="4377" actId="20577"/>
        <pc:sldMkLst>
          <pc:docMk/>
          <pc:sldMk cId="114425046" sldId="592"/>
        </pc:sldMkLst>
        <pc:spChg chg="mod">
          <ac:chgData name="Suvika KV" userId="f64ba2b37890303a" providerId="LiveId" clId="{DDCAA728-E6C5-420A-B1C9-D852F916B5E0}" dt="2023-10-30T03:35:14.539" v="4377" actId="20577"/>
          <ac:spMkLst>
            <pc:docMk/>
            <pc:sldMk cId="114425046" sldId="592"/>
            <ac:spMk id="4" creationId="{B0085DCB-2811-8B3D-CE77-3F7CAEEA766D}"/>
          </ac:spMkLst>
        </pc:spChg>
        <pc:spChg chg="mod">
          <ac:chgData name="Suvika KV" userId="f64ba2b37890303a" providerId="LiveId" clId="{DDCAA728-E6C5-420A-B1C9-D852F916B5E0}" dt="2023-10-30T03:30:51.132" v="4359" actId="20577"/>
          <ac:spMkLst>
            <pc:docMk/>
            <pc:sldMk cId="114425046" sldId="592"/>
            <ac:spMk id="15" creationId="{00000000-0000-0000-0000-000000000000}"/>
          </ac:spMkLst>
        </pc:spChg>
        <pc:graphicFrameChg chg="del">
          <ac:chgData name="Suvika KV" userId="f64ba2b37890303a" providerId="LiveId" clId="{DDCAA728-E6C5-420A-B1C9-D852F916B5E0}" dt="2023-10-30T03:34:00.834" v="4361" actId="478"/>
          <ac:graphicFrameMkLst>
            <pc:docMk/>
            <pc:sldMk cId="114425046" sldId="592"/>
            <ac:graphicFrameMk id="6" creationId="{E5E3E88C-BEE5-A49F-F3E3-AA321735DB11}"/>
          </ac:graphicFrameMkLst>
        </pc:graphicFrameChg>
      </pc:sldChg>
      <pc:sldChg chg="addSp delSp modSp add mod delAnim">
        <pc:chgData name="Suvika KV" userId="f64ba2b37890303a" providerId="LiveId" clId="{DDCAA728-E6C5-420A-B1C9-D852F916B5E0}" dt="2023-10-30T03:42:33.717" v="4434" actId="1076"/>
        <pc:sldMkLst>
          <pc:docMk/>
          <pc:sldMk cId="2491897606" sldId="593"/>
        </pc:sldMkLst>
        <pc:spChg chg="del mod">
          <ac:chgData name="Suvika KV" userId="f64ba2b37890303a" providerId="LiveId" clId="{DDCAA728-E6C5-420A-B1C9-D852F916B5E0}" dt="2023-10-30T03:41:23.875" v="4394" actId="478"/>
          <ac:spMkLst>
            <pc:docMk/>
            <pc:sldMk cId="2491897606" sldId="593"/>
            <ac:spMk id="4" creationId="{B0085DCB-2811-8B3D-CE77-3F7CAEEA766D}"/>
          </ac:spMkLst>
        </pc:spChg>
        <pc:spChg chg="add mod">
          <ac:chgData name="Suvika KV" userId="f64ba2b37890303a" providerId="LiveId" clId="{DDCAA728-E6C5-420A-B1C9-D852F916B5E0}" dt="2023-10-30T03:41:43.028" v="4404" actId="14100"/>
          <ac:spMkLst>
            <pc:docMk/>
            <pc:sldMk cId="2491897606" sldId="593"/>
            <ac:spMk id="6" creationId="{77FC0871-3ADB-B386-F373-2DA290146B24}"/>
          </ac:spMkLst>
        </pc:spChg>
        <pc:spChg chg="add mod">
          <ac:chgData name="Suvika KV" userId="f64ba2b37890303a" providerId="LiveId" clId="{DDCAA728-E6C5-420A-B1C9-D852F916B5E0}" dt="2023-10-30T03:42:33.717" v="4434" actId="1076"/>
          <ac:spMkLst>
            <pc:docMk/>
            <pc:sldMk cId="2491897606" sldId="593"/>
            <ac:spMk id="7" creationId="{31B38747-6D1E-9192-94BD-BBB0323E83F3}"/>
          </ac:spMkLst>
        </pc:spChg>
        <pc:spChg chg="mod">
          <ac:chgData name="Suvika KV" userId="f64ba2b37890303a" providerId="LiveId" clId="{DDCAA728-E6C5-420A-B1C9-D852F916B5E0}" dt="2023-10-30T03:36:14.751" v="4392" actId="5793"/>
          <ac:spMkLst>
            <pc:docMk/>
            <pc:sldMk cId="2491897606" sldId="593"/>
            <ac:spMk id="15" creationId="{00000000-0000-0000-0000-000000000000}"/>
          </ac:spMkLst>
        </pc:spChg>
      </pc:sldChg>
      <pc:sldChg chg="addSp delSp modSp add mod">
        <pc:chgData name="Suvika KV" userId="f64ba2b37890303a" providerId="LiveId" clId="{DDCAA728-E6C5-420A-B1C9-D852F916B5E0}" dt="2023-10-30T03:43:25.116" v="4452" actId="1076"/>
        <pc:sldMkLst>
          <pc:docMk/>
          <pc:sldMk cId="4023764976" sldId="594"/>
        </pc:sldMkLst>
        <pc:spChg chg="del">
          <ac:chgData name="Suvika KV" userId="f64ba2b37890303a" providerId="LiveId" clId="{DDCAA728-E6C5-420A-B1C9-D852F916B5E0}" dt="2023-10-30T03:43:03.077" v="4445" actId="478"/>
          <ac:spMkLst>
            <pc:docMk/>
            <pc:sldMk cId="4023764976" sldId="594"/>
            <ac:spMk id="6" creationId="{77FC0871-3ADB-B386-F373-2DA290146B24}"/>
          </ac:spMkLst>
        </pc:spChg>
        <pc:spChg chg="del">
          <ac:chgData name="Suvika KV" userId="f64ba2b37890303a" providerId="LiveId" clId="{DDCAA728-E6C5-420A-B1C9-D852F916B5E0}" dt="2023-10-30T03:43:11.210" v="4449" actId="478"/>
          <ac:spMkLst>
            <pc:docMk/>
            <pc:sldMk cId="4023764976" sldId="594"/>
            <ac:spMk id="7" creationId="{31B38747-6D1E-9192-94BD-BBB0323E83F3}"/>
          </ac:spMkLst>
        </pc:spChg>
        <pc:spChg chg="mod">
          <ac:chgData name="Suvika KV" userId="f64ba2b37890303a" providerId="LiveId" clId="{DDCAA728-E6C5-420A-B1C9-D852F916B5E0}" dt="2023-10-30T03:42:40.279" v="4444" actId="20577"/>
          <ac:spMkLst>
            <pc:docMk/>
            <pc:sldMk cId="4023764976" sldId="594"/>
            <ac:spMk id="15" creationId="{00000000-0000-0000-0000-000000000000}"/>
          </ac:spMkLst>
        </pc:spChg>
        <pc:picChg chg="add del mod">
          <ac:chgData name="Suvika KV" userId="f64ba2b37890303a" providerId="LiveId" clId="{DDCAA728-E6C5-420A-B1C9-D852F916B5E0}" dt="2023-10-30T03:43:22.362" v="4450" actId="478"/>
          <ac:picMkLst>
            <pc:docMk/>
            <pc:sldMk cId="4023764976" sldId="594"/>
            <ac:picMk id="5" creationId="{ED9F9EB2-D893-CCEE-DE89-D141E3C4737B}"/>
          </ac:picMkLst>
        </pc:picChg>
        <pc:picChg chg="add mod">
          <ac:chgData name="Suvika KV" userId="f64ba2b37890303a" providerId="LiveId" clId="{DDCAA728-E6C5-420A-B1C9-D852F916B5E0}" dt="2023-10-30T03:43:25.116" v="4452" actId="1076"/>
          <ac:picMkLst>
            <pc:docMk/>
            <pc:sldMk cId="4023764976" sldId="594"/>
            <ac:picMk id="9" creationId="{AB5C6430-63AD-D168-9C1A-B0EE87AE7D6E}"/>
          </ac:picMkLst>
        </pc:picChg>
      </pc:sldChg>
      <pc:sldChg chg="modSp add mod">
        <pc:chgData name="Suvika KV" userId="f64ba2b37890303a" providerId="LiveId" clId="{DDCAA728-E6C5-420A-B1C9-D852F916B5E0}" dt="2023-10-30T03:44:07.913" v="4467" actId="20577"/>
        <pc:sldMkLst>
          <pc:docMk/>
          <pc:sldMk cId="3768232570" sldId="595"/>
        </pc:sldMkLst>
        <pc:spChg chg="mod">
          <ac:chgData name="Suvika KV" userId="f64ba2b37890303a" providerId="LiveId" clId="{DDCAA728-E6C5-420A-B1C9-D852F916B5E0}" dt="2023-10-30T03:44:02.676" v="4462" actId="14100"/>
          <ac:spMkLst>
            <pc:docMk/>
            <pc:sldMk cId="3768232570" sldId="595"/>
            <ac:spMk id="6" creationId="{77FC0871-3ADB-B386-F373-2DA290146B24}"/>
          </ac:spMkLst>
        </pc:spChg>
        <pc:spChg chg="mod">
          <ac:chgData name="Suvika KV" userId="f64ba2b37890303a" providerId="LiveId" clId="{DDCAA728-E6C5-420A-B1C9-D852F916B5E0}" dt="2023-10-30T03:44:07.913" v="4467" actId="20577"/>
          <ac:spMkLst>
            <pc:docMk/>
            <pc:sldMk cId="3768232570" sldId="595"/>
            <ac:spMk id="7" creationId="{31B38747-6D1E-9192-94BD-BBB0323E83F3}"/>
          </ac:spMkLst>
        </pc:spChg>
        <pc:spChg chg="mod">
          <ac:chgData name="Suvika KV" userId="f64ba2b37890303a" providerId="LiveId" clId="{DDCAA728-E6C5-420A-B1C9-D852F916B5E0}" dt="2023-10-30T03:43:41.806" v="4455" actId="20577"/>
          <ac:spMkLst>
            <pc:docMk/>
            <pc:sldMk cId="3768232570" sldId="595"/>
            <ac:spMk id="15" creationId="{00000000-0000-0000-0000-000000000000}"/>
          </ac:spMkLst>
        </pc:spChg>
      </pc:sldChg>
      <pc:sldChg chg="addSp delSp modSp add mod">
        <pc:chgData name="Suvika KV" userId="f64ba2b37890303a" providerId="LiveId" clId="{DDCAA728-E6C5-420A-B1C9-D852F916B5E0}" dt="2023-10-30T03:44:38.835" v="4482" actId="22"/>
        <pc:sldMkLst>
          <pc:docMk/>
          <pc:sldMk cId="3417002383" sldId="596"/>
        </pc:sldMkLst>
        <pc:spChg chg="del mod">
          <ac:chgData name="Suvika KV" userId="f64ba2b37890303a" providerId="LiveId" clId="{DDCAA728-E6C5-420A-B1C9-D852F916B5E0}" dt="2023-10-30T03:44:24.361" v="4481"/>
          <ac:spMkLst>
            <pc:docMk/>
            <pc:sldMk cId="3417002383" sldId="596"/>
            <ac:spMk id="6" creationId="{77FC0871-3ADB-B386-F373-2DA290146B24}"/>
          </ac:spMkLst>
        </pc:spChg>
        <pc:spChg chg="del">
          <ac:chgData name="Suvika KV" userId="f64ba2b37890303a" providerId="LiveId" clId="{DDCAA728-E6C5-420A-B1C9-D852F916B5E0}" dt="2023-10-30T03:44:21.905" v="4478" actId="478"/>
          <ac:spMkLst>
            <pc:docMk/>
            <pc:sldMk cId="3417002383" sldId="596"/>
            <ac:spMk id="7" creationId="{31B38747-6D1E-9192-94BD-BBB0323E83F3}"/>
          </ac:spMkLst>
        </pc:spChg>
        <pc:spChg chg="mod">
          <ac:chgData name="Suvika KV" userId="f64ba2b37890303a" providerId="LiveId" clId="{DDCAA728-E6C5-420A-B1C9-D852F916B5E0}" dt="2023-10-30T03:44:18.480" v="4477" actId="20577"/>
          <ac:spMkLst>
            <pc:docMk/>
            <pc:sldMk cId="3417002383" sldId="596"/>
            <ac:spMk id="15" creationId="{00000000-0000-0000-0000-000000000000}"/>
          </ac:spMkLst>
        </pc:spChg>
        <pc:picChg chg="add">
          <ac:chgData name="Suvika KV" userId="f64ba2b37890303a" providerId="LiveId" clId="{DDCAA728-E6C5-420A-B1C9-D852F916B5E0}" dt="2023-10-30T03:44:38.835" v="4482" actId="22"/>
          <ac:picMkLst>
            <pc:docMk/>
            <pc:sldMk cId="3417002383" sldId="596"/>
            <ac:picMk id="5" creationId="{F586A0FC-B38A-7DEE-8DF5-7F4AA9AA4329}"/>
          </ac:picMkLst>
        </pc:picChg>
      </pc:sldChg>
      <pc:sldChg chg="addSp modSp add mod">
        <pc:chgData name="Suvika KV" userId="f64ba2b37890303a" providerId="LiveId" clId="{DDCAA728-E6C5-420A-B1C9-D852F916B5E0}" dt="2023-10-30T03:54:51.932" v="4519" actId="1076"/>
        <pc:sldMkLst>
          <pc:docMk/>
          <pc:sldMk cId="2226446477" sldId="597"/>
        </pc:sldMkLst>
        <pc:spChg chg="mod">
          <ac:chgData name="Suvika KV" userId="f64ba2b37890303a" providerId="LiveId" clId="{DDCAA728-E6C5-420A-B1C9-D852F916B5E0}" dt="2023-10-30T03:54:28.422" v="4514" actId="20577"/>
          <ac:spMkLst>
            <pc:docMk/>
            <pc:sldMk cId="2226446477" sldId="597"/>
            <ac:spMk id="4" creationId="{B0085DCB-2811-8B3D-CE77-3F7CAEEA766D}"/>
          </ac:spMkLst>
        </pc:spChg>
        <pc:spChg chg="mod">
          <ac:chgData name="Suvika KV" userId="f64ba2b37890303a" providerId="LiveId" clId="{DDCAA728-E6C5-420A-B1C9-D852F916B5E0}" dt="2023-10-30T03:45:03.980" v="4499" actId="20577"/>
          <ac:spMkLst>
            <pc:docMk/>
            <pc:sldMk cId="2226446477" sldId="597"/>
            <ac:spMk id="15" creationId="{00000000-0000-0000-0000-000000000000}"/>
          </ac:spMkLst>
        </pc:spChg>
        <pc:picChg chg="add mod">
          <ac:chgData name="Suvika KV" userId="f64ba2b37890303a" providerId="LiveId" clId="{DDCAA728-E6C5-420A-B1C9-D852F916B5E0}" dt="2023-10-30T03:54:51.932" v="4519" actId="1076"/>
          <ac:picMkLst>
            <pc:docMk/>
            <pc:sldMk cId="2226446477" sldId="597"/>
            <ac:picMk id="5" creationId="{28EB17C3-FA9A-A0CF-898F-B6D36462240A}"/>
          </ac:picMkLst>
        </pc:picChg>
      </pc:sldChg>
      <pc:sldChg chg="addSp delSp modSp add mod delAnim">
        <pc:chgData name="Suvika KV" userId="f64ba2b37890303a" providerId="LiveId" clId="{DDCAA728-E6C5-420A-B1C9-D852F916B5E0}" dt="2023-10-30T04:03:56.296" v="4577" actId="15"/>
        <pc:sldMkLst>
          <pc:docMk/>
          <pc:sldMk cId="2769842294" sldId="598"/>
        </pc:sldMkLst>
        <pc:spChg chg="del">
          <ac:chgData name="Suvika KV" userId="f64ba2b37890303a" providerId="LiveId" clId="{DDCAA728-E6C5-420A-B1C9-D852F916B5E0}" dt="2023-10-30T04:02:59.891" v="4550" actId="478"/>
          <ac:spMkLst>
            <pc:docMk/>
            <pc:sldMk cId="2769842294" sldId="598"/>
            <ac:spMk id="4" creationId="{B0085DCB-2811-8B3D-CE77-3F7CAEEA766D}"/>
          </ac:spMkLst>
        </pc:spChg>
        <pc:spChg chg="add mod">
          <ac:chgData name="Suvika KV" userId="f64ba2b37890303a" providerId="LiveId" clId="{DDCAA728-E6C5-420A-B1C9-D852F916B5E0}" dt="2023-10-30T04:03:56.296" v="4577" actId="15"/>
          <ac:spMkLst>
            <pc:docMk/>
            <pc:sldMk cId="2769842294" sldId="598"/>
            <ac:spMk id="7" creationId="{D5BF504E-001C-176C-6691-1706EA62BE8F}"/>
          </ac:spMkLst>
        </pc:spChg>
        <pc:spChg chg="mod">
          <ac:chgData name="Suvika KV" userId="f64ba2b37890303a" providerId="LiveId" clId="{DDCAA728-E6C5-420A-B1C9-D852F916B5E0}" dt="2023-10-30T03:55:06.336" v="4536" actId="20577"/>
          <ac:spMkLst>
            <pc:docMk/>
            <pc:sldMk cId="2769842294" sldId="598"/>
            <ac:spMk id="15" creationId="{00000000-0000-0000-0000-000000000000}"/>
          </ac:spMkLst>
        </pc:spChg>
        <pc:picChg chg="del">
          <ac:chgData name="Suvika KV" userId="f64ba2b37890303a" providerId="LiveId" clId="{DDCAA728-E6C5-420A-B1C9-D852F916B5E0}" dt="2023-10-30T04:02:57.896" v="4549" actId="478"/>
          <ac:picMkLst>
            <pc:docMk/>
            <pc:sldMk cId="2769842294" sldId="598"/>
            <ac:picMk id="5" creationId="{28EB17C3-FA9A-A0CF-898F-B6D36462240A}"/>
          </ac:picMkLst>
        </pc:picChg>
      </pc:sldChg>
      <pc:sldChg chg="addSp delSp modSp add mod delAnim">
        <pc:chgData name="Suvika KV" userId="f64ba2b37890303a" providerId="LiveId" clId="{DDCAA728-E6C5-420A-B1C9-D852F916B5E0}" dt="2023-10-30T04:05:06.794" v="4581" actId="1076"/>
        <pc:sldMkLst>
          <pc:docMk/>
          <pc:sldMk cId="382848545" sldId="599"/>
        </pc:sldMkLst>
        <pc:spChg chg="del">
          <ac:chgData name="Suvika KV" userId="f64ba2b37890303a" providerId="LiveId" clId="{DDCAA728-E6C5-420A-B1C9-D852F916B5E0}" dt="2023-10-30T04:04:16.055" v="4578" actId="478"/>
          <ac:spMkLst>
            <pc:docMk/>
            <pc:sldMk cId="382848545" sldId="599"/>
            <ac:spMk id="4" creationId="{B0085DCB-2811-8B3D-CE77-3F7CAEEA766D}"/>
          </ac:spMkLst>
        </pc:spChg>
        <pc:spChg chg="mod">
          <ac:chgData name="Suvika KV" userId="f64ba2b37890303a" providerId="LiveId" clId="{DDCAA728-E6C5-420A-B1C9-D852F916B5E0}" dt="2023-10-30T03:55:14.703" v="4547" actId="20577"/>
          <ac:spMkLst>
            <pc:docMk/>
            <pc:sldMk cId="382848545" sldId="599"/>
            <ac:spMk id="15" creationId="{00000000-0000-0000-0000-000000000000}"/>
          </ac:spMkLst>
        </pc:spChg>
        <pc:picChg chg="del">
          <ac:chgData name="Suvika KV" userId="f64ba2b37890303a" providerId="LiveId" clId="{DDCAA728-E6C5-420A-B1C9-D852F916B5E0}" dt="2023-10-30T03:55:17.052" v="4548" actId="478"/>
          <ac:picMkLst>
            <pc:docMk/>
            <pc:sldMk cId="382848545" sldId="599"/>
            <ac:picMk id="5" creationId="{28EB17C3-FA9A-A0CF-898F-B6D36462240A}"/>
          </ac:picMkLst>
        </pc:picChg>
        <pc:picChg chg="add mod">
          <ac:chgData name="Suvika KV" userId="f64ba2b37890303a" providerId="LiveId" clId="{DDCAA728-E6C5-420A-B1C9-D852F916B5E0}" dt="2023-10-30T04:05:06.794" v="4581" actId="1076"/>
          <ac:picMkLst>
            <pc:docMk/>
            <pc:sldMk cId="382848545" sldId="599"/>
            <ac:picMk id="7" creationId="{AB67A062-E7BF-411E-189E-2EB1374A8780}"/>
          </ac:picMkLst>
        </pc:picChg>
      </pc:sldChg>
      <pc:sldChg chg="modSp add mod ord">
        <pc:chgData name="Suvika KV" userId="f64ba2b37890303a" providerId="LiveId" clId="{DDCAA728-E6C5-420A-B1C9-D852F916B5E0}" dt="2023-10-30T04:03:35.366" v="4572"/>
        <pc:sldMkLst>
          <pc:docMk/>
          <pc:sldMk cId="768143087" sldId="600"/>
        </pc:sldMkLst>
        <pc:spChg chg="mod">
          <ac:chgData name="Suvika KV" userId="f64ba2b37890303a" providerId="LiveId" clId="{DDCAA728-E6C5-420A-B1C9-D852F916B5E0}" dt="2023-10-30T04:03:31.626" v="4570" actId="1076"/>
          <ac:spMkLst>
            <pc:docMk/>
            <pc:sldMk cId="768143087" sldId="600"/>
            <ac:spMk id="7" creationId="{D5BF504E-001C-176C-6691-1706EA62BE8F}"/>
          </ac:spMkLst>
        </pc:spChg>
      </pc:sldChg>
      <pc:sldChg chg="delSp modSp add mod modAnim">
        <pc:chgData name="Suvika KV" userId="f64ba2b37890303a" providerId="LiveId" clId="{DDCAA728-E6C5-420A-B1C9-D852F916B5E0}" dt="2023-10-30T04:09:37.274" v="4684" actId="2711"/>
        <pc:sldMkLst>
          <pc:docMk/>
          <pc:sldMk cId="3695493289" sldId="601"/>
        </pc:sldMkLst>
        <pc:spChg chg="mod">
          <ac:chgData name="Suvika KV" userId="f64ba2b37890303a" providerId="LiveId" clId="{DDCAA728-E6C5-420A-B1C9-D852F916B5E0}" dt="2023-10-30T04:09:37.274" v="4684" actId="2711"/>
          <ac:spMkLst>
            <pc:docMk/>
            <pc:sldMk cId="3695493289" sldId="601"/>
            <ac:spMk id="4" creationId="{B0085DCB-2811-8B3D-CE77-3F7CAEEA766D}"/>
          </ac:spMkLst>
        </pc:spChg>
        <pc:spChg chg="mod">
          <ac:chgData name="Suvika KV" userId="f64ba2b37890303a" providerId="LiveId" clId="{DDCAA728-E6C5-420A-B1C9-D852F916B5E0}" dt="2023-10-30T04:05:29.893" v="4602" actId="6549"/>
          <ac:spMkLst>
            <pc:docMk/>
            <pc:sldMk cId="3695493289" sldId="601"/>
            <ac:spMk id="15" creationId="{00000000-0000-0000-0000-000000000000}"/>
          </ac:spMkLst>
        </pc:spChg>
        <pc:picChg chg="del">
          <ac:chgData name="Suvika KV" userId="f64ba2b37890303a" providerId="LiveId" clId="{DDCAA728-E6C5-420A-B1C9-D852F916B5E0}" dt="2023-10-30T04:06:40.443" v="4603" actId="478"/>
          <ac:picMkLst>
            <pc:docMk/>
            <pc:sldMk cId="3695493289" sldId="601"/>
            <ac:picMk id="5" creationId="{28EB17C3-FA9A-A0CF-898F-B6D36462240A}"/>
          </ac:picMkLst>
        </pc:picChg>
      </pc:sldChg>
      <pc:sldChg chg="addSp delSp modSp add mod delAnim">
        <pc:chgData name="Suvika KV" userId="f64ba2b37890303a" providerId="LiveId" clId="{DDCAA728-E6C5-420A-B1C9-D852F916B5E0}" dt="2023-10-30T04:18:20.465" v="4725" actId="20577"/>
        <pc:sldMkLst>
          <pc:docMk/>
          <pc:sldMk cId="4104267568" sldId="602"/>
        </pc:sldMkLst>
        <pc:spChg chg="del">
          <ac:chgData name="Suvika KV" userId="f64ba2b37890303a" providerId="LiveId" clId="{DDCAA728-E6C5-420A-B1C9-D852F916B5E0}" dt="2023-10-30T04:17:44.879" v="4707" actId="478"/>
          <ac:spMkLst>
            <pc:docMk/>
            <pc:sldMk cId="4104267568" sldId="602"/>
            <ac:spMk id="4" creationId="{B0085DCB-2811-8B3D-CE77-3F7CAEEA766D}"/>
          </ac:spMkLst>
        </pc:spChg>
        <pc:spChg chg="add mod">
          <ac:chgData name="Suvika KV" userId="f64ba2b37890303a" providerId="LiveId" clId="{DDCAA728-E6C5-420A-B1C9-D852F916B5E0}" dt="2023-10-30T04:18:20.465" v="4725" actId="20577"/>
          <ac:spMkLst>
            <pc:docMk/>
            <pc:sldMk cId="4104267568" sldId="602"/>
            <ac:spMk id="6" creationId="{0DA9F9B2-5391-2B45-DFF0-363F23D38654}"/>
          </ac:spMkLst>
        </pc:spChg>
        <pc:spChg chg="mod">
          <ac:chgData name="Suvika KV" userId="f64ba2b37890303a" providerId="LiveId" clId="{DDCAA728-E6C5-420A-B1C9-D852F916B5E0}" dt="2023-10-30T04:09:52.997" v="4696" actId="5793"/>
          <ac:spMkLst>
            <pc:docMk/>
            <pc:sldMk cId="4104267568" sldId="602"/>
            <ac:spMk id="15" creationId="{00000000-0000-0000-0000-000000000000}"/>
          </ac:spMkLst>
        </pc:spChg>
      </pc:sldChg>
      <pc:sldChg chg="addSp delSp modSp add mod delAnim">
        <pc:chgData name="Suvika KV" userId="f64ba2b37890303a" providerId="LiveId" clId="{DDCAA728-E6C5-420A-B1C9-D852F916B5E0}" dt="2023-10-30T04:18:44.870" v="4727" actId="22"/>
        <pc:sldMkLst>
          <pc:docMk/>
          <pc:sldMk cId="886286075" sldId="603"/>
        </pc:sldMkLst>
        <pc:spChg chg="del">
          <ac:chgData name="Suvika KV" userId="f64ba2b37890303a" providerId="LiveId" clId="{DDCAA728-E6C5-420A-B1C9-D852F916B5E0}" dt="2023-10-30T04:18:25.916" v="4726" actId="478"/>
          <ac:spMkLst>
            <pc:docMk/>
            <pc:sldMk cId="886286075" sldId="603"/>
            <ac:spMk id="4" creationId="{B0085DCB-2811-8B3D-CE77-3F7CAEEA766D}"/>
          </ac:spMkLst>
        </pc:spChg>
        <pc:spChg chg="mod">
          <ac:chgData name="Suvika KV" userId="f64ba2b37890303a" providerId="LiveId" clId="{DDCAA728-E6C5-420A-B1C9-D852F916B5E0}" dt="2023-10-30T04:09:58.839" v="4706" actId="20577"/>
          <ac:spMkLst>
            <pc:docMk/>
            <pc:sldMk cId="886286075" sldId="603"/>
            <ac:spMk id="15" creationId="{00000000-0000-0000-0000-000000000000}"/>
          </ac:spMkLst>
        </pc:spChg>
        <pc:picChg chg="add">
          <ac:chgData name="Suvika KV" userId="f64ba2b37890303a" providerId="LiveId" clId="{DDCAA728-E6C5-420A-B1C9-D852F916B5E0}" dt="2023-10-30T04:18:44.870" v="4727" actId="22"/>
          <ac:picMkLst>
            <pc:docMk/>
            <pc:sldMk cId="886286075" sldId="603"/>
            <ac:picMk id="6" creationId="{2D94F25B-8EE8-F458-B1C3-DE03E6BCED54}"/>
          </ac:picMkLst>
        </pc:picChg>
      </pc:sldChg>
      <pc:sldChg chg="add del">
        <pc:chgData name="Suvika KV" userId="f64ba2b37890303a" providerId="LiveId" clId="{DDCAA728-E6C5-420A-B1C9-D852F916B5E0}" dt="2023-10-30T04:19:07.754" v="4729" actId="47"/>
        <pc:sldMkLst>
          <pc:docMk/>
          <pc:sldMk cId="1880830541" sldId="6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FD1E2C-2279-448E-94E3-54BA17782C4E}" type="doc">
      <dgm:prSet loTypeId="urn:microsoft.com/office/officeart/2009/3/layout/HorizontalOrganizationChart" loCatId="hierarchy" qsTypeId="urn:microsoft.com/office/officeart/2005/8/quickstyle/simple2" qsCatId="simple" csTypeId="urn:microsoft.com/office/officeart/2005/8/colors/accent2_1" csCatId="accent2" phldr="1"/>
      <dgm:spPr/>
      <dgm:t>
        <a:bodyPr/>
        <a:lstStyle/>
        <a:p>
          <a:endParaRPr lang="en-IN"/>
        </a:p>
      </dgm:t>
    </dgm:pt>
    <dgm:pt modelId="{9E8D81EB-4758-4999-87B7-17A36E8DEDF7}">
      <dgm:prSet phldrT="[Text]"/>
      <dgm:spPr/>
      <dgm:t>
        <a:bodyPr/>
        <a:lstStyle/>
        <a:p>
          <a:r>
            <a:rPr lang="en-US" dirty="0"/>
            <a:t>Levels in CSS</a:t>
          </a:r>
          <a:endParaRPr lang="en-IN" dirty="0"/>
        </a:p>
      </dgm:t>
    </dgm:pt>
    <dgm:pt modelId="{10E844F9-1176-4CA4-BC90-C96261A9ACAF}" type="parTrans" cxnId="{EFE5A296-C06A-4E6C-8B04-5FA5FF9AE596}">
      <dgm:prSet/>
      <dgm:spPr/>
      <dgm:t>
        <a:bodyPr/>
        <a:lstStyle/>
        <a:p>
          <a:endParaRPr lang="en-IN"/>
        </a:p>
      </dgm:t>
    </dgm:pt>
    <dgm:pt modelId="{5B489A8F-706C-4D98-B81A-9CE2283DDDBB}" type="sibTrans" cxnId="{EFE5A296-C06A-4E6C-8B04-5FA5FF9AE596}">
      <dgm:prSet/>
      <dgm:spPr/>
      <dgm:t>
        <a:bodyPr/>
        <a:lstStyle/>
        <a:p>
          <a:endParaRPr lang="en-IN"/>
        </a:p>
      </dgm:t>
    </dgm:pt>
    <dgm:pt modelId="{4A3610B7-25B2-4EC6-B607-0BFCB80B77E7}">
      <dgm:prSet phldrT="[Text]"/>
      <dgm:spPr/>
      <dgm:t>
        <a:bodyPr/>
        <a:lstStyle/>
        <a:p>
          <a:r>
            <a:rPr lang="en-US" dirty="0"/>
            <a:t>Inline</a:t>
          </a:r>
          <a:endParaRPr lang="en-IN" dirty="0"/>
        </a:p>
      </dgm:t>
    </dgm:pt>
    <dgm:pt modelId="{B23E8E92-D565-4C98-B749-491FB14AEAA1}" type="parTrans" cxnId="{56A17232-25EA-4FE7-ADFF-043594B5BDA9}">
      <dgm:prSet/>
      <dgm:spPr/>
      <dgm:t>
        <a:bodyPr/>
        <a:lstStyle/>
        <a:p>
          <a:endParaRPr lang="en-IN"/>
        </a:p>
      </dgm:t>
    </dgm:pt>
    <dgm:pt modelId="{1CE0CB03-9510-47FA-B4DF-B6044440F50F}" type="sibTrans" cxnId="{56A17232-25EA-4FE7-ADFF-043594B5BDA9}">
      <dgm:prSet/>
      <dgm:spPr/>
      <dgm:t>
        <a:bodyPr/>
        <a:lstStyle/>
        <a:p>
          <a:endParaRPr lang="en-IN"/>
        </a:p>
      </dgm:t>
    </dgm:pt>
    <dgm:pt modelId="{BF6FA3B4-567C-4A46-947A-4DE81F8C9FEE}">
      <dgm:prSet phldrT="[Text]"/>
      <dgm:spPr/>
      <dgm:t>
        <a:bodyPr/>
        <a:lstStyle/>
        <a:p>
          <a:r>
            <a:rPr lang="en-US" dirty="0"/>
            <a:t>Document/ Internal</a:t>
          </a:r>
          <a:endParaRPr lang="en-IN" dirty="0"/>
        </a:p>
      </dgm:t>
    </dgm:pt>
    <dgm:pt modelId="{8B7025C4-293C-46FF-A634-2AE29974D21D}" type="parTrans" cxnId="{FDB70314-6DCA-4B94-BED7-F31F6C980270}">
      <dgm:prSet/>
      <dgm:spPr/>
      <dgm:t>
        <a:bodyPr/>
        <a:lstStyle/>
        <a:p>
          <a:endParaRPr lang="en-IN"/>
        </a:p>
      </dgm:t>
    </dgm:pt>
    <dgm:pt modelId="{EEE7830B-04EE-4BB9-A36D-6911FB5DD446}" type="sibTrans" cxnId="{FDB70314-6DCA-4B94-BED7-F31F6C980270}">
      <dgm:prSet/>
      <dgm:spPr/>
      <dgm:t>
        <a:bodyPr/>
        <a:lstStyle/>
        <a:p>
          <a:endParaRPr lang="en-IN"/>
        </a:p>
      </dgm:t>
    </dgm:pt>
    <dgm:pt modelId="{225F9DDD-55AB-42BE-8E79-53C37B6E1F3D}">
      <dgm:prSet phldrT="[Text]"/>
      <dgm:spPr/>
      <dgm:t>
        <a:bodyPr/>
        <a:lstStyle/>
        <a:p>
          <a:r>
            <a:rPr lang="en-US" dirty="0"/>
            <a:t>External</a:t>
          </a:r>
          <a:endParaRPr lang="en-IN" dirty="0"/>
        </a:p>
      </dgm:t>
    </dgm:pt>
    <dgm:pt modelId="{8169FEC2-C4D8-4596-8131-2BD7F7A2C989}" type="parTrans" cxnId="{1204E894-A191-4B73-9ACD-141002EBA651}">
      <dgm:prSet/>
      <dgm:spPr/>
      <dgm:t>
        <a:bodyPr/>
        <a:lstStyle/>
        <a:p>
          <a:endParaRPr lang="en-IN"/>
        </a:p>
      </dgm:t>
    </dgm:pt>
    <dgm:pt modelId="{C3FE38F6-C832-421B-B8B3-ADF594099F7A}" type="sibTrans" cxnId="{1204E894-A191-4B73-9ACD-141002EBA651}">
      <dgm:prSet/>
      <dgm:spPr/>
      <dgm:t>
        <a:bodyPr/>
        <a:lstStyle/>
        <a:p>
          <a:endParaRPr lang="en-IN"/>
        </a:p>
      </dgm:t>
    </dgm:pt>
    <dgm:pt modelId="{253CCC90-C4C3-42A1-99B3-976207B57912}" type="pres">
      <dgm:prSet presAssocID="{CCFD1E2C-2279-448E-94E3-54BA17782C4E}" presName="hierChild1" presStyleCnt="0">
        <dgm:presLayoutVars>
          <dgm:orgChart val="1"/>
          <dgm:chPref val="1"/>
          <dgm:dir/>
          <dgm:animOne val="branch"/>
          <dgm:animLvl val="lvl"/>
          <dgm:resizeHandles/>
        </dgm:presLayoutVars>
      </dgm:prSet>
      <dgm:spPr/>
    </dgm:pt>
    <dgm:pt modelId="{3A164F0A-E9D0-4BCE-AAA0-E3419F6649A6}" type="pres">
      <dgm:prSet presAssocID="{9E8D81EB-4758-4999-87B7-17A36E8DEDF7}" presName="hierRoot1" presStyleCnt="0">
        <dgm:presLayoutVars>
          <dgm:hierBranch val="init"/>
        </dgm:presLayoutVars>
      </dgm:prSet>
      <dgm:spPr/>
    </dgm:pt>
    <dgm:pt modelId="{E52CA06E-3324-4BA2-8887-A1CCA98BC558}" type="pres">
      <dgm:prSet presAssocID="{9E8D81EB-4758-4999-87B7-17A36E8DEDF7}" presName="rootComposite1" presStyleCnt="0"/>
      <dgm:spPr/>
    </dgm:pt>
    <dgm:pt modelId="{CE47CBBE-7056-473F-B483-F52E72868716}" type="pres">
      <dgm:prSet presAssocID="{9E8D81EB-4758-4999-87B7-17A36E8DEDF7}" presName="rootText1" presStyleLbl="node0" presStyleIdx="0" presStyleCnt="1">
        <dgm:presLayoutVars>
          <dgm:chPref val="3"/>
        </dgm:presLayoutVars>
      </dgm:prSet>
      <dgm:spPr/>
    </dgm:pt>
    <dgm:pt modelId="{E1706246-E39B-4CF6-A399-4953E46C93AB}" type="pres">
      <dgm:prSet presAssocID="{9E8D81EB-4758-4999-87B7-17A36E8DEDF7}" presName="rootConnector1" presStyleLbl="node1" presStyleIdx="0" presStyleCnt="0"/>
      <dgm:spPr/>
    </dgm:pt>
    <dgm:pt modelId="{6F8C34E5-259A-4486-95E6-AEC4F8F04851}" type="pres">
      <dgm:prSet presAssocID="{9E8D81EB-4758-4999-87B7-17A36E8DEDF7}" presName="hierChild2" presStyleCnt="0"/>
      <dgm:spPr/>
    </dgm:pt>
    <dgm:pt modelId="{ADA38BB7-2417-40EB-9FAE-904CE1AE7D25}" type="pres">
      <dgm:prSet presAssocID="{B23E8E92-D565-4C98-B749-491FB14AEAA1}" presName="Name64" presStyleLbl="parChTrans1D2" presStyleIdx="0" presStyleCnt="3"/>
      <dgm:spPr/>
    </dgm:pt>
    <dgm:pt modelId="{14029295-288F-410E-9FFB-8D969839FBF3}" type="pres">
      <dgm:prSet presAssocID="{4A3610B7-25B2-4EC6-B607-0BFCB80B77E7}" presName="hierRoot2" presStyleCnt="0">
        <dgm:presLayoutVars>
          <dgm:hierBranch val="init"/>
        </dgm:presLayoutVars>
      </dgm:prSet>
      <dgm:spPr/>
    </dgm:pt>
    <dgm:pt modelId="{1A714DBE-67AF-43B1-A191-CB73D2D770EE}" type="pres">
      <dgm:prSet presAssocID="{4A3610B7-25B2-4EC6-B607-0BFCB80B77E7}" presName="rootComposite" presStyleCnt="0"/>
      <dgm:spPr/>
    </dgm:pt>
    <dgm:pt modelId="{D692D8A0-6ED6-4DE1-B022-6C445BC12F4F}" type="pres">
      <dgm:prSet presAssocID="{4A3610B7-25B2-4EC6-B607-0BFCB80B77E7}" presName="rootText" presStyleLbl="node2" presStyleIdx="0" presStyleCnt="3">
        <dgm:presLayoutVars>
          <dgm:chPref val="3"/>
        </dgm:presLayoutVars>
      </dgm:prSet>
      <dgm:spPr/>
    </dgm:pt>
    <dgm:pt modelId="{ABA8BB73-DAC3-4B82-A4C7-5BDA3B3BC6D8}" type="pres">
      <dgm:prSet presAssocID="{4A3610B7-25B2-4EC6-B607-0BFCB80B77E7}" presName="rootConnector" presStyleLbl="node2" presStyleIdx="0" presStyleCnt="3"/>
      <dgm:spPr/>
    </dgm:pt>
    <dgm:pt modelId="{93AD02AC-5E0B-49D4-AADA-E9CEB8E97823}" type="pres">
      <dgm:prSet presAssocID="{4A3610B7-25B2-4EC6-B607-0BFCB80B77E7}" presName="hierChild4" presStyleCnt="0"/>
      <dgm:spPr/>
    </dgm:pt>
    <dgm:pt modelId="{0B23BE06-21D9-472E-9527-FE9C79A05753}" type="pres">
      <dgm:prSet presAssocID="{4A3610B7-25B2-4EC6-B607-0BFCB80B77E7}" presName="hierChild5" presStyleCnt="0"/>
      <dgm:spPr/>
    </dgm:pt>
    <dgm:pt modelId="{CCD44E6C-7ED0-478B-ACBF-B289746F748B}" type="pres">
      <dgm:prSet presAssocID="{8B7025C4-293C-46FF-A634-2AE29974D21D}" presName="Name64" presStyleLbl="parChTrans1D2" presStyleIdx="1" presStyleCnt="3"/>
      <dgm:spPr/>
    </dgm:pt>
    <dgm:pt modelId="{7D01F0E3-5CC3-4F8F-B9A9-E29352C1B7E6}" type="pres">
      <dgm:prSet presAssocID="{BF6FA3B4-567C-4A46-947A-4DE81F8C9FEE}" presName="hierRoot2" presStyleCnt="0">
        <dgm:presLayoutVars>
          <dgm:hierBranch val="init"/>
        </dgm:presLayoutVars>
      </dgm:prSet>
      <dgm:spPr/>
    </dgm:pt>
    <dgm:pt modelId="{80F3A74D-B382-4890-B98C-2C5913F07914}" type="pres">
      <dgm:prSet presAssocID="{BF6FA3B4-567C-4A46-947A-4DE81F8C9FEE}" presName="rootComposite" presStyleCnt="0"/>
      <dgm:spPr/>
    </dgm:pt>
    <dgm:pt modelId="{5AECA597-1757-472E-814B-E6DA53E2D1FC}" type="pres">
      <dgm:prSet presAssocID="{BF6FA3B4-567C-4A46-947A-4DE81F8C9FEE}" presName="rootText" presStyleLbl="node2" presStyleIdx="1" presStyleCnt="3">
        <dgm:presLayoutVars>
          <dgm:chPref val="3"/>
        </dgm:presLayoutVars>
      </dgm:prSet>
      <dgm:spPr/>
    </dgm:pt>
    <dgm:pt modelId="{C10B63B2-B8D6-4F2B-880D-B8202F1B0AE5}" type="pres">
      <dgm:prSet presAssocID="{BF6FA3B4-567C-4A46-947A-4DE81F8C9FEE}" presName="rootConnector" presStyleLbl="node2" presStyleIdx="1" presStyleCnt="3"/>
      <dgm:spPr/>
    </dgm:pt>
    <dgm:pt modelId="{35E6E541-C85A-4B39-A9A9-00B102B5DF8C}" type="pres">
      <dgm:prSet presAssocID="{BF6FA3B4-567C-4A46-947A-4DE81F8C9FEE}" presName="hierChild4" presStyleCnt="0"/>
      <dgm:spPr/>
    </dgm:pt>
    <dgm:pt modelId="{1D772F86-ADB8-4A2E-823E-15A33F78BAB3}" type="pres">
      <dgm:prSet presAssocID="{BF6FA3B4-567C-4A46-947A-4DE81F8C9FEE}" presName="hierChild5" presStyleCnt="0"/>
      <dgm:spPr/>
    </dgm:pt>
    <dgm:pt modelId="{2E0F5464-1B74-4801-9956-844E0CD96BBE}" type="pres">
      <dgm:prSet presAssocID="{8169FEC2-C4D8-4596-8131-2BD7F7A2C989}" presName="Name64" presStyleLbl="parChTrans1D2" presStyleIdx="2" presStyleCnt="3"/>
      <dgm:spPr/>
    </dgm:pt>
    <dgm:pt modelId="{AE712E82-BD2D-4113-A228-C7BF042FBC0C}" type="pres">
      <dgm:prSet presAssocID="{225F9DDD-55AB-42BE-8E79-53C37B6E1F3D}" presName="hierRoot2" presStyleCnt="0">
        <dgm:presLayoutVars>
          <dgm:hierBranch val="init"/>
        </dgm:presLayoutVars>
      </dgm:prSet>
      <dgm:spPr/>
    </dgm:pt>
    <dgm:pt modelId="{543104EC-E86D-4086-8CD7-F4A1EA7F7642}" type="pres">
      <dgm:prSet presAssocID="{225F9DDD-55AB-42BE-8E79-53C37B6E1F3D}" presName="rootComposite" presStyleCnt="0"/>
      <dgm:spPr/>
    </dgm:pt>
    <dgm:pt modelId="{E733F414-33A6-4647-81D7-32DC65B76DD0}" type="pres">
      <dgm:prSet presAssocID="{225F9DDD-55AB-42BE-8E79-53C37B6E1F3D}" presName="rootText" presStyleLbl="node2" presStyleIdx="2" presStyleCnt="3">
        <dgm:presLayoutVars>
          <dgm:chPref val="3"/>
        </dgm:presLayoutVars>
      </dgm:prSet>
      <dgm:spPr/>
    </dgm:pt>
    <dgm:pt modelId="{558101DC-C9F4-453C-AC87-1138DA05C549}" type="pres">
      <dgm:prSet presAssocID="{225F9DDD-55AB-42BE-8E79-53C37B6E1F3D}" presName="rootConnector" presStyleLbl="node2" presStyleIdx="2" presStyleCnt="3"/>
      <dgm:spPr/>
    </dgm:pt>
    <dgm:pt modelId="{741F2630-8927-44B1-8541-5670E3B3FDEF}" type="pres">
      <dgm:prSet presAssocID="{225F9DDD-55AB-42BE-8E79-53C37B6E1F3D}" presName="hierChild4" presStyleCnt="0"/>
      <dgm:spPr/>
    </dgm:pt>
    <dgm:pt modelId="{51C1771D-4E6C-4A57-9927-D51BB4B78970}" type="pres">
      <dgm:prSet presAssocID="{225F9DDD-55AB-42BE-8E79-53C37B6E1F3D}" presName="hierChild5" presStyleCnt="0"/>
      <dgm:spPr/>
    </dgm:pt>
    <dgm:pt modelId="{AE5BF216-4B47-4550-801E-9EEBEA0DA1B8}" type="pres">
      <dgm:prSet presAssocID="{9E8D81EB-4758-4999-87B7-17A36E8DEDF7}" presName="hierChild3" presStyleCnt="0"/>
      <dgm:spPr/>
    </dgm:pt>
  </dgm:ptLst>
  <dgm:cxnLst>
    <dgm:cxn modelId="{7BCC2400-332B-4E8F-8B6B-92DA2FCB624A}" type="presOf" srcId="{9E8D81EB-4758-4999-87B7-17A36E8DEDF7}" destId="{E1706246-E39B-4CF6-A399-4953E46C93AB}" srcOrd="1" destOrd="0" presId="urn:microsoft.com/office/officeart/2009/3/layout/HorizontalOrganizationChart"/>
    <dgm:cxn modelId="{A5E8B504-6662-4772-A0B0-43F1D1279C4D}" type="presOf" srcId="{8169FEC2-C4D8-4596-8131-2BD7F7A2C989}" destId="{2E0F5464-1B74-4801-9956-844E0CD96BBE}" srcOrd="0" destOrd="0" presId="urn:microsoft.com/office/officeart/2009/3/layout/HorizontalOrganizationChart"/>
    <dgm:cxn modelId="{FDB70314-6DCA-4B94-BED7-F31F6C980270}" srcId="{9E8D81EB-4758-4999-87B7-17A36E8DEDF7}" destId="{BF6FA3B4-567C-4A46-947A-4DE81F8C9FEE}" srcOrd="1" destOrd="0" parTransId="{8B7025C4-293C-46FF-A634-2AE29974D21D}" sibTransId="{EEE7830B-04EE-4BB9-A36D-6911FB5DD446}"/>
    <dgm:cxn modelId="{4E376331-8A02-419C-B5C6-2012B2E97B8D}" type="presOf" srcId="{CCFD1E2C-2279-448E-94E3-54BA17782C4E}" destId="{253CCC90-C4C3-42A1-99B3-976207B57912}" srcOrd="0" destOrd="0" presId="urn:microsoft.com/office/officeart/2009/3/layout/HorizontalOrganizationChart"/>
    <dgm:cxn modelId="{56A17232-25EA-4FE7-ADFF-043594B5BDA9}" srcId="{9E8D81EB-4758-4999-87B7-17A36E8DEDF7}" destId="{4A3610B7-25B2-4EC6-B607-0BFCB80B77E7}" srcOrd="0" destOrd="0" parTransId="{B23E8E92-D565-4C98-B749-491FB14AEAA1}" sibTransId="{1CE0CB03-9510-47FA-B4DF-B6044440F50F}"/>
    <dgm:cxn modelId="{A5461D5E-9E1B-4B91-89C8-77D299217463}" type="presOf" srcId="{9E8D81EB-4758-4999-87B7-17A36E8DEDF7}" destId="{CE47CBBE-7056-473F-B483-F52E72868716}" srcOrd="0" destOrd="0" presId="urn:microsoft.com/office/officeart/2009/3/layout/HorizontalOrganizationChart"/>
    <dgm:cxn modelId="{59F28B64-D77A-4774-99A4-547C34BA7652}" type="presOf" srcId="{BF6FA3B4-567C-4A46-947A-4DE81F8C9FEE}" destId="{C10B63B2-B8D6-4F2B-880D-B8202F1B0AE5}" srcOrd="1" destOrd="0" presId="urn:microsoft.com/office/officeart/2009/3/layout/HorizontalOrganizationChart"/>
    <dgm:cxn modelId="{7A439E45-FF38-46D6-BBEC-82197E08B2DF}" type="presOf" srcId="{225F9DDD-55AB-42BE-8E79-53C37B6E1F3D}" destId="{E733F414-33A6-4647-81D7-32DC65B76DD0}" srcOrd="0" destOrd="0" presId="urn:microsoft.com/office/officeart/2009/3/layout/HorizontalOrganizationChart"/>
    <dgm:cxn modelId="{9F39D367-5DCB-49E0-A77A-110E557EAD71}" type="presOf" srcId="{225F9DDD-55AB-42BE-8E79-53C37B6E1F3D}" destId="{558101DC-C9F4-453C-AC87-1138DA05C549}" srcOrd="1" destOrd="0" presId="urn:microsoft.com/office/officeart/2009/3/layout/HorizontalOrganizationChart"/>
    <dgm:cxn modelId="{48297356-5BC0-4C5A-95C2-9C4FAFD0833B}" type="presOf" srcId="{8B7025C4-293C-46FF-A634-2AE29974D21D}" destId="{CCD44E6C-7ED0-478B-ACBF-B289746F748B}" srcOrd="0" destOrd="0" presId="urn:microsoft.com/office/officeart/2009/3/layout/HorizontalOrganizationChart"/>
    <dgm:cxn modelId="{20A8F379-C829-4DB7-9870-CE3981605FD4}" type="presOf" srcId="{BF6FA3B4-567C-4A46-947A-4DE81F8C9FEE}" destId="{5AECA597-1757-472E-814B-E6DA53E2D1FC}" srcOrd="0" destOrd="0" presId="urn:microsoft.com/office/officeart/2009/3/layout/HorizontalOrganizationChart"/>
    <dgm:cxn modelId="{1204E894-A191-4B73-9ACD-141002EBA651}" srcId="{9E8D81EB-4758-4999-87B7-17A36E8DEDF7}" destId="{225F9DDD-55AB-42BE-8E79-53C37B6E1F3D}" srcOrd="2" destOrd="0" parTransId="{8169FEC2-C4D8-4596-8131-2BD7F7A2C989}" sibTransId="{C3FE38F6-C832-421B-B8B3-ADF594099F7A}"/>
    <dgm:cxn modelId="{EFE5A296-C06A-4E6C-8B04-5FA5FF9AE596}" srcId="{CCFD1E2C-2279-448E-94E3-54BA17782C4E}" destId="{9E8D81EB-4758-4999-87B7-17A36E8DEDF7}" srcOrd="0" destOrd="0" parTransId="{10E844F9-1176-4CA4-BC90-C96261A9ACAF}" sibTransId="{5B489A8F-706C-4D98-B81A-9CE2283DDDBB}"/>
    <dgm:cxn modelId="{5BD7E29C-FAFE-4882-8798-807C7112E1D9}" type="presOf" srcId="{4A3610B7-25B2-4EC6-B607-0BFCB80B77E7}" destId="{ABA8BB73-DAC3-4B82-A4C7-5BDA3B3BC6D8}" srcOrd="1" destOrd="0" presId="urn:microsoft.com/office/officeart/2009/3/layout/HorizontalOrganizationChart"/>
    <dgm:cxn modelId="{A0F232DC-2E0D-4796-85A7-AB8C02827173}" type="presOf" srcId="{B23E8E92-D565-4C98-B749-491FB14AEAA1}" destId="{ADA38BB7-2417-40EB-9FAE-904CE1AE7D25}" srcOrd="0" destOrd="0" presId="urn:microsoft.com/office/officeart/2009/3/layout/HorizontalOrganizationChart"/>
    <dgm:cxn modelId="{D50B6AF9-9430-4151-93DE-E4CAFF19BB36}" type="presOf" srcId="{4A3610B7-25B2-4EC6-B607-0BFCB80B77E7}" destId="{D692D8A0-6ED6-4DE1-B022-6C445BC12F4F}" srcOrd="0" destOrd="0" presId="urn:microsoft.com/office/officeart/2009/3/layout/HorizontalOrganizationChart"/>
    <dgm:cxn modelId="{61B85DAF-AAA5-467F-84F2-4DA094AC5547}" type="presParOf" srcId="{253CCC90-C4C3-42A1-99B3-976207B57912}" destId="{3A164F0A-E9D0-4BCE-AAA0-E3419F6649A6}" srcOrd="0" destOrd="0" presId="urn:microsoft.com/office/officeart/2009/3/layout/HorizontalOrganizationChart"/>
    <dgm:cxn modelId="{A6B958C4-71C2-4448-866E-AD89ADA7DB09}" type="presParOf" srcId="{3A164F0A-E9D0-4BCE-AAA0-E3419F6649A6}" destId="{E52CA06E-3324-4BA2-8887-A1CCA98BC558}" srcOrd="0" destOrd="0" presId="urn:microsoft.com/office/officeart/2009/3/layout/HorizontalOrganizationChart"/>
    <dgm:cxn modelId="{4E95E01D-8975-40BB-9570-849EA82A2053}" type="presParOf" srcId="{E52CA06E-3324-4BA2-8887-A1CCA98BC558}" destId="{CE47CBBE-7056-473F-B483-F52E72868716}" srcOrd="0" destOrd="0" presId="urn:microsoft.com/office/officeart/2009/3/layout/HorizontalOrganizationChart"/>
    <dgm:cxn modelId="{DD0BA38C-D0B9-4FED-995A-68DF576E5CD2}" type="presParOf" srcId="{E52CA06E-3324-4BA2-8887-A1CCA98BC558}" destId="{E1706246-E39B-4CF6-A399-4953E46C93AB}" srcOrd="1" destOrd="0" presId="urn:microsoft.com/office/officeart/2009/3/layout/HorizontalOrganizationChart"/>
    <dgm:cxn modelId="{3749F540-D104-4CC6-8F84-B9BDB2D9A76E}" type="presParOf" srcId="{3A164F0A-E9D0-4BCE-AAA0-E3419F6649A6}" destId="{6F8C34E5-259A-4486-95E6-AEC4F8F04851}" srcOrd="1" destOrd="0" presId="urn:microsoft.com/office/officeart/2009/3/layout/HorizontalOrganizationChart"/>
    <dgm:cxn modelId="{95A81FCE-6B10-44A0-BE95-8CEB452FDBB0}" type="presParOf" srcId="{6F8C34E5-259A-4486-95E6-AEC4F8F04851}" destId="{ADA38BB7-2417-40EB-9FAE-904CE1AE7D25}" srcOrd="0" destOrd="0" presId="urn:microsoft.com/office/officeart/2009/3/layout/HorizontalOrganizationChart"/>
    <dgm:cxn modelId="{8D65610F-639F-4225-9DDE-E41FC54E4F93}" type="presParOf" srcId="{6F8C34E5-259A-4486-95E6-AEC4F8F04851}" destId="{14029295-288F-410E-9FFB-8D969839FBF3}" srcOrd="1" destOrd="0" presId="urn:microsoft.com/office/officeart/2009/3/layout/HorizontalOrganizationChart"/>
    <dgm:cxn modelId="{02F03767-D73E-450C-8B19-9CDAF84B9C5C}" type="presParOf" srcId="{14029295-288F-410E-9FFB-8D969839FBF3}" destId="{1A714DBE-67AF-43B1-A191-CB73D2D770EE}" srcOrd="0" destOrd="0" presId="urn:microsoft.com/office/officeart/2009/3/layout/HorizontalOrganizationChart"/>
    <dgm:cxn modelId="{D997F5A8-04D2-4E3E-8A8E-981E3BB85AD6}" type="presParOf" srcId="{1A714DBE-67AF-43B1-A191-CB73D2D770EE}" destId="{D692D8A0-6ED6-4DE1-B022-6C445BC12F4F}" srcOrd="0" destOrd="0" presId="urn:microsoft.com/office/officeart/2009/3/layout/HorizontalOrganizationChart"/>
    <dgm:cxn modelId="{34A47713-AA9B-4305-B57D-4341356A6ACC}" type="presParOf" srcId="{1A714DBE-67AF-43B1-A191-CB73D2D770EE}" destId="{ABA8BB73-DAC3-4B82-A4C7-5BDA3B3BC6D8}" srcOrd="1" destOrd="0" presId="urn:microsoft.com/office/officeart/2009/3/layout/HorizontalOrganizationChart"/>
    <dgm:cxn modelId="{287248A2-5067-4DF8-8FF2-EC34F9CD9641}" type="presParOf" srcId="{14029295-288F-410E-9FFB-8D969839FBF3}" destId="{93AD02AC-5E0B-49D4-AADA-E9CEB8E97823}" srcOrd="1" destOrd="0" presId="urn:microsoft.com/office/officeart/2009/3/layout/HorizontalOrganizationChart"/>
    <dgm:cxn modelId="{6F087032-EE01-4FE5-BEDB-9D7D3E1DB981}" type="presParOf" srcId="{14029295-288F-410E-9FFB-8D969839FBF3}" destId="{0B23BE06-21D9-472E-9527-FE9C79A05753}" srcOrd="2" destOrd="0" presId="urn:microsoft.com/office/officeart/2009/3/layout/HorizontalOrganizationChart"/>
    <dgm:cxn modelId="{2CF7E8BC-EA8E-4ECF-9F7C-906491F36B9E}" type="presParOf" srcId="{6F8C34E5-259A-4486-95E6-AEC4F8F04851}" destId="{CCD44E6C-7ED0-478B-ACBF-B289746F748B}" srcOrd="2" destOrd="0" presId="urn:microsoft.com/office/officeart/2009/3/layout/HorizontalOrganizationChart"/>
    <dgm:cxn modelId="{DA11EF51-CAC3-4FAB-8315-8341F3A56210}" type="presParOf" srcId="{6F8C34E5-259A-4486-95E6-AEC4F8F04851}" destId="{7D01F0E3-5CC3-4F8F-B9A9-E29352C1B7E6}" srcOrd="3" destOrd="0" presId="urn:microsoft.com/office/officeart/2009/3/layout/HorizontalOrganizationChart"/>
    <dgm:cxn modelId="{619721CC-5F86-45A2-BB27-A400515E506F}" type="presParOf" srcId="{7D01F0E3-5CC3-4F8F-B9A9-E29352C1B7E6}" destId="{80F3A74D-B382-4890-B98C-2C5913F07914}" srcOrd="0" destOrd="0" presId="urn:microsoft.com/office/officeart/2009/3/layout/HorizontalOrganizationChart"/>
    <dgm:cxn modelId="{8A5813BD-95AA-448D-A66A-3A317A886156}" type="presParOf" srcId="{80F3A74D-B382-4890-B98C-2C5913F07914}" destId="{5AECA597-1757-472E-814B-E6DA53E2D1FC}" srcOrd="0" destOrd="0" presId="urn:microsoft.com/office/officeart/2009/3/layout/HorizontalOrganizationChart"/>
    <dgm:cxn modelId="{CE620008-F64B-4DF4-BB83-64A722A5A437}" type="presParOf" srcId="{80F3A74D-B382-4890-B98C-2C5913F07914}" destId="{C10B63B2-B8D6-4F2B-880D-B8202F1B0AE5}" srcOrd="1" destOrd="0" presId="urn:microsoft.com/office/officeart/2009/3/layout/HorizontalOrganizationChart"/>
    <dgm:cxn modelId="{D9851121-4517-4DBE-B275-B1A99129C439}" type="presParOf" srcId="{7D01F0E3-5CC3-4F8F-B9A9-E29352C1B7E6}" destId="{35E6E541-C85A-4B39-A9A9-00B102B5DF8C}" srcOrd="1" destOrd="0" presId="urn:microsoft.com/office/officeart/2009/3/layout/HorizontalOrganizationChart"/>
    <dgm:cxn modelId="{1F0F8540-E9C9-4E86-9141-8CD431CF7A81}" type="presParOf" srcId="{7D01F0E3-5CC3-4F8F-B9A9-E29352C1B7E6}" destId="{1D772F86-ADB8-4A2E-823E-15A33F78BAB3}" srcOrd="2" destOrd="0" presId="urn:microsoft.com/office/officeart/2009/3/layout/HorizontalOrganizationChart"/>
    <dgm:cxn modelId="{989BEB2C-2AB5-4E8B-90F8-066979F7970C}" type="presParOf" srcId="{6F8C34E5-259A-4486-95E6-AEC4F8F04851}" destId="{2E0F5464-1B74-4801-9956-844E0CD96BBE}" srcOrd="4" destOrd="0" presId="urn:microsoft.com/office/officeart/2009/3/layout/HorizontalOrganizationChart"/>
    <dgm:cxn modelId="{9DE12FF7-42E0-45B3-B9B3-EDA6551F7EF9}" type="presParOf" srcId="{6F8C34E5-259A-4486-95E6-AEC4F8F04851}" destId="{AE712E82-BD2D-4113-A228-C7BF042FBC0C}" srcOrd="5" destOrd="0" presId="urn:microsoft.com/office/officeart/2009/3/layout/HorizontalOrganizationChart"/>
    <dgm:cxn modelId="{343E23DC-ECF9-46DE-8623-3465B7290C0C}" type="presParOf" srcId="{AE712E82-BD2D-4113-A228-C7BF042FBC0C}" destId="{543104EC-E86D-4086-8CD7-F4A1EA7F7642}" srcOrd="0" destOrd="0" presId="urn:microsoft.com/office/officeart/2009/3/layout/HorizontalOrganizationChart"/>
    <dgm:cxn modelId="{F30E3901-FE16-4972-AFE6-097C925AC6AC}" type="presParOf" srcId="{543104EC-E86D-4086-8CD7-F4A1EA7F7642}" destId="{E733F414-33A6-4647-81D7-32DC65B76DD0}" srcOrd="0" destOrd="0" presId="urn:microsoft.com/office/officeart/2009/3/layout/HorizontalOrganizationChart"/>
    <dgm:cxn modelId="{4FC3EFF0-E74D-47A7-88FC-8C36CF193231}" type="presParOf" srcId="{543104EC-E86D-4086-8CD7-F4A1EA7F7642}" destId="{558101DC-C9F4-453C-AC87-1138DA05C549}" srcOrd="1" destOrd="0" presId="urn:microsoft.com/office/officeart/2009/3/layout/HorizontalOrganizationChart"/>
    <dgm:cxn modelId="{9A52367B-61C9-4558-8307-F5A399FB745E}" type="presParOf" srcId="{AE712E82-BD2D-4113-A228-C7BF042FBC0C}" destId="{741F2630-8927-44B1-8541-5670E3B3FDEF}" srcOrd="1" destOrd="0" presId="urn:microsoft.com/office/officeart/2009/3/layout/HorizontalOrganizationChart"/>
    <dgm:cxn modelId="{28216413-4D6A-44C7-9F0E-B1F8EA408B2F}" type="presParOf" srcId="{AE712E82-BD2D-4113-A228-C7BF042FBC0C}" destId="{51C1771D-4E6C-4A57-9927-D51BB4B78970}" srcOrd="2" destOrd="0" presId="urn:microsoft.com/office/officeart/2009/3/layout/HorizontalOrganizationChart"/>
    <dgm:cxn modelId="{5F7D6525-DA38-4EA0-B593-EB03159DE415}" type="presParOf" srcId="{3A164F0A-E9D0-4BCE-AAA0-E3419F6649A6}" destId="{AE5BF216-4B47-4550-801E-9EEBEA0DA1B8}"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9CA3A-9347-44E4-B089-02D967628D06}" type="doc">
      <dgm:prSet loTypeId="urn:microsoft.com/office/officeart/2008/layout/RadialCluster" loCatId="cycle" qsTypeId="urn:microsoft.com/office/officeart/2005/8/quickstyle/simple1" qsCatId="simple" csTypeId="urn:microsoft.com/office/officeart/2005/8/colors/accent2_1" csCatId="accent2" phldr="1"/>
      <dgm:spPr/>
      <dgm:t>
        <a:bodyPr/>
        <a:lstStyle/>
        <a:p>
          <a:endParaRPr lang="en-IN"/>
        </a:p>
      </dgm:t>
    </dgm:pt>
    <dgm:pt modelId="{1DCB15A6-5D50-4F82-BF00-E2B9408B3FBC}">
      <dgm:prSet phldrT="[Text]"/>
      <dgm:spPr/>
      <dgm:t>
        <a:bodyPr/>
        <a:lstStyle/>
        <a:p>
          <a:r>
            <a:rPr lang="en-US" b="1" dirty="0"/>
            <a:t>Selector Forms</a:t>
          </a:r>
          <a:endParaRPr lang="en-IN" b="1" dirty="0"/>
        </a:p>
      </dgm:t>
    </dgm:pt>
    <dgm:pt modelId="{32B9E1C9-C3D9-4E5D-B0E0-9E15EACEBAC5}" type="parTrans" cxnId="{366FF794-98CA-4049-838D-4E63655301CE}">
      <dgm:prSet/>
      <dgm:spPr/>
      <dgm:t>
        <a:bodyPr/>
        <a:lstStyle/>
        <a:p>
          <a:endParaRPr lang="en-IN"/>
        </a:p>
      </dgm:t>
    </dgm:pt>
    <dgm:pt modelId="{FF1B965C-75F1-4AA1-853E-2B4C25E663C3}" type="sibTrans" cxnId="{366FF794-98CA-4049-838D-4E63655301CE}">
      <dgm:prSet/>
      <dgm:spPr/>
      <dgm:t>
        <a:bodyPr/>
        <a:lstStyle/>
        <a:p>
          <a:endParaRPr lang="en-IN"/>
        </a:p>
      </dgm:t>
    </dgm:pt>
    <dgm:pt modelId="{27EEDAD9-E542-4D32-8212-50DB0A07E527}">
      <dgm:prSet phldrT="[Text]" custT="1"/>
      <dgm:spPr/>
      <dgm:t>
        <a:bodyPr/>
        <a:lstStyle/>
        <a:p>
          <a:r>
            <a:rPr lang="en-US" sz="1800" dirty="0"/>
            <a:t>Simple Selector Forms</a:t>
          </a:r>
          <a:endParaRPr lang="en-IN" sz="1800" dirty="0"/>
        </a:p>
      </dgm:t>
    </dgm:pt>
    <dgm:pt modelId="{13ADC8C4-3DFA-4AEA-9C96-F797EE95CE2A}" type="sibTrans" cxnId="{0F16863F-21DF-409E-84DE-BE2462DB57ED}">
      <dgm:prSet/>
      <dgm:spPr/>
      <dgm:t>
        <a:bodyPr/>
        <a:lstStyle/>
        <a:p>
          <a:endParaRPr lang="en-IN"/>
        </a:p>
      </dgm:t>
    </dgm:pt>
    <dgm:pt modelId="{F5176DC8-0F95-47AA-A700-5A382D457470}" type="parTrans" cxnId="{0F16863F-21DF-409E-84DE-BE2462DB57ED}">
      <dgm:prSet/>
      <dgm:spPr/>
      <dgm:t>
        <a:bodyPr/>
        <a:lstStyle/>
        <a:p>
          <a:endParaRPr lang="en-IN"/>
        </a:p>
      </dgm:t>
    </dgm:pt>
    <dgm:pt modelId="{A8E610F8-F168-49AF-BEAE-82B8506BECD4}">
      <dgm:prSet phldrT="[Text]" custT="1"/>
      <dgm:spPr/>
      <dgm:t>
        <a:bodyPr/>
        <a:lstStyle/>
        <a:p>
          <a:r>
            <a:rPr lang="en-US" sz="1800" dirty="0"/>
            <a:t>Class Selectors</a:t>
          </a:r>
          <a:endParaRPr lang="en-IN" sz="1800" dirty="0"/>
        </a:p>
      </dgm:t>
    </dgm:pt>
    <dgm:pt modelId="{327F543B-B471-43FE-AD9B-224FDB63DA7B}" type="sibTrans" cxnId="{8929614A-D6B2-471F-938F-78BA426B831B}">
      <dgm:prSet/>
      <dgm:spPr/>
      <dgm:t>
        <a:bodyPr/>
        <a:lstStyle/>
        <a:p>
          <a:endParaRPr lang="en-IN"/>
        </a:p>
      </dgm:t>
    </dgm:pt>
    <dgm:pt modelId="{FD1B8CEA-0DA9-425E-9DFE-CECA3CEDEE89}" type="parTrans" cxnId="{8929614A-D6B2-471F-938F-78BA426B831B}">
      <dgm:prSet/>
      <dgm:spPr/>
      <dgm:t>
        <a:bodyPr/>
        <a:lstStyle/>
        <a:p>
          <a:endParaRPr lang="en-IN"/>
        </a:p>
      </dgm:t>
    </dgm:pt>
    <dgm:pt modelId="{966207A7-E5B7-4B13-B679-9C1395648DE0}">
      <dgm:prSet phldrT="[Text]" custT="1"/>
      <dgm:spPr/>
      <dgm:t>
        <a:bodyPr/>
        <a:lstStyle/>
        <a:p>
          <a:r>
            <a:rPr lang="en-US" sz="1800" dirty="0"/>
            <a:t>Generic Selectors</a:t>
          </a:r>
          <a:endParaRPr lang="en-IN" sz="1800" dirty="0"/>
        </a:p>
      </dgm:t>
    </dgm:pt>
    <dgm:pt modelId="{F1F75CAB-8895-4846-A268-008899875760}" type="sibTrans" cxnId="{F69E4983-9AAB-401A-9C89-BB0620309DA7}">
      <dgm:prSet/>
      <dgm:spPr/>
      <dgm:t>
        <a:bodyPr/>
        <a:lstStyle/>
        <a:p>
          <a:endParaRPr lang="en-IN"/>
        </a:p>
      </dgm:t>
    </dgm:pt>
    <dgm:pt modelId="{FF257BC5-3C5C-4A34-9983-7FEC9B2CBF7C}" type="parTrans" cxnId="{F69E4983-9AAB-401A-9C89-BB0620309DA7}">
      <dgm:prSet/>
      <dgm:spPr/>
      <dgm:t>
        <a:bodyPr/>
        <a:lstStyle/>
        <a:p>
          <a:endParaRPr lang="en-IN"/>
        </a:p>
      </dgm:t>
    </dgm:pt>
    <dgm:pt modelId="{E60C6C95-7664-4EAF-9C6F-B39F36675A5F}">
      <dgm:prSet phldrT="[Text]" custT="1"/>
      <dgm:spPr/>
      <dgm:t>
        <a:bodyPr/>
        <a:lstStyle/>
        <a:p>
          <a:r>
            <a:rPr lang="en-US" sz="1800" dirty="0"/>
            <a:t>id </a:t>
          </a:r>
        </a:p>
        <a:p>
          <a:r>
            <a:rPr lang="en-US" sz="1800" dirty="0"/>
            <a:t>Selectors</a:t>
          </a:r>
          <a:endParaRPr lang="en-IN" sz="1800" dirty="0"/>
        </a:p>
      </dgm:t>
    </dgm:pt>
    <dgm:pt modelId="{12A1B22C-62A0-4D5E-AF5F-ED28F2DE717A}" type="sibTrans" cxnId="{FF6F2BA0-8088-41D9-BE24-B41403B3C02A}">
      <dgm:prSet/>
      <dgm:spPr/>
      <dgm:t>
        <a:bodyPr/>
        <a:lstStyle/>
        <a:p>
          <a:endParaRPr lang="en-IN"/>
        </a:p>
      </dgm:t>
    </dgm:pt>
    <dgm:pt modelId="{A5AE1CBA-4438-4B4F-8019-22E8BB1443D6}" type="parTrans" cxnId="{FF6F2BA0-8088-41D9-BE24-B41403B3C02A}">
      <dgm:prSet/>
      <dgm:spPr/>
      <dgm:t>
        <a:bodyPr/>
        <a:lstStyle/>
        <a:p>
          <a:endParaRPr lang="en-IN"/>
        </a:p>
      </dgm:t>
    </dgm:pt>
    <dgm:pt modelId="{3F546204-CF9E-49E8-8A9A-39AB056390E3}">
      <dgm:prSet phldrT="[Text]" custT="1"/>
      <dgm:spPr/>
      <dgm:t>
        <a:bodyPr/>
        <a:lstStyle/>
        <a:p>
          <a:r>
            <a:rPr lang="en-US" sz="1800" dirty="0"/>
            <a:t>Contextual</a:t>
          </a:r>
        </a:p>
        <a:p>
          <a:r>
            <a:rPr lang="en-US" sz="1800" dirty="0"/>
            <a:t>Selectors</a:t>
          </a:r>
        </a:p>
      </dgm:t>
    </dgm:pt>
    <dgm:pt modelId="{A3A4B32B-6817-4A3D-A717-5FFC153324A5}" type="sibTrans" cxnId="{EE67B19D-7515-47E9-884C-3E920C033FD8}">
      <dgm:prSet/>
      <dgm:spPr/>
      <dgm:t>
        <a:bodyPr/>
        <a:lstStyle/>
        <a:p>
          <a:endParaRPr lang="en-IN"/>
        </a:p>
      </dgm:t>
    </dgm:pt>
    <dgm:pt modelId="{1EAA40B2-BBFF-494B-AF7B-BF4E3ADC6E37}" type="parTrans" cxnId="{EE67B19D-7515-47E9-884C-3E920C033FD8}">
      <dgm:prSet/>
      <dgm:spPr/>
      <dgm:t>
        <a:bodyPr/>
        <a:lstStyle/>
        <a:p>
          <a:endParaRPr lang="en-IN"/>
        </a:p>
      </dgm:t>
    </dgm:pt>
    <dgm:pt modelId="{EA5086DF-2AD2-4F11-AB33-6D6CBB6060F6}">
      <dgm:prSet phldrT="[Text]" custT="1"/>
      <dgm:spPr/>
      <dgm:t>
        <a:bodyPr/>
        <a:lstStyle/>
        <a:p>
          <a:r>
            <a:rPr lang="en-US" sz="1800" dirty="0"/>
            <a:t>Pseudo</a:t>
          </a:r>
        </a:p>
        <a:p>
          <a:r>
            <a:rPr lang="en-US" sz="1800" dirty="0"/>
            <a:t>Classes</a:t>
          </a:r>
          <a:endParaRPr lang="en-IN" sz="1800" dirty="0"/>
        </a:p>
      </dgm:t>
    </dgm:pt>
    <dgm:pt modelId="{E04FDB8C-B09C-4B74-99F5-790581A85C1D}" type="sibTrans" cxnId="{6E1DF9D8-904C-4CA1-92B0-D242DA4537FF}">
      <dgm:prSet/>
      <dgm:spPr/>
      <dgm:t>
        <a:bodyPr/>
        <a:lstStyle/>
        <a:p>
          <a:endParaRPr lang="en-IN"/>
        </a:p>
      </dgm:t>
    </dgm:pt>
    <dgm:pt modelId="{1476682C-C727-4E95-890E-688B46C806DE}" type="parTrans" cxnId="{6E1DF9D8-904C-4CA1-92B0-D242DA4537FF}">
      <dgm:prSet/>
      <dgm:spPr/>
      <dgm:t>
        <a:bodyPr/>
        <a:lstStyle/>
        <a:p>
          <a:endParaRPr lang="en-IN"/>
        </a:p>
      </dgm:t>
    </dgm:pt>
    <dgm:pt modelId="{5D359A15-5D87-434B-A78D-04DEDFA56D7C}">
      <dgm:prSet phldrT="[Text]" custT="1"/>
      <dgm:spPr/>
      <dgm:t>
        <a:bodyPr/>
        <a:lstStyle/>
        <a:p>
          <a:r>
            <a:rPr lang="en-US" sz="1800" dirty="0"/>
            <a:t>Universal Selector</a:t>
          </a:r>
          <a:endParaRPr lang="en-IN" sz="1800" dirty="0"/>
        </a:p>
      </dgm:t>
    </dgm:pt>
    <dgm:pt modelId="{00342027-3588-42D7-A85C-A0A9702F592B}" type="parTrans" cxnId="{8B7CAEA6-12AE-45ED-A013-0A3C69E87A34}">
      <dgm:prSet/>
      <dgm:spPr/>
      <dgm:t>
        <a:bodyPr/>
        <a:lstStyle/>
        <a:p>
          <a:endParaRPr lang="en-IN"/>
        </a:p>
      </dgm:t>
    </dgm:pt>
    <dgm:pt modelId="{4DBC4260-174C-46FF-B967-98958138589D}" type="sibTrans" cxnId="{8B7CAEA6-12AE-45ED-A013-0A3C69E87A34}">
      <dgm:prSet/>
      <dgm:spPr/>
      <dgm:t>
        <a:bodyPr/>
        <a:lstStyle/>
        <a:p>
          <a:endParaRPr lang="en-IN"/>
        </a:p>
      </dgm:t>
    </dgm:pt>
    <dgm:pt modelId="{83906474-5DC6-466B-9AF4-C1B12A119615}" type="pres">
      <dgm:prSet presAssocID="{7B69CA3A-9347-44E4-B089-02D967628D06}" presName="Name0" presStyleCnt="0">
        <dgm:presLayoutVars>
          <dgm:chMax val="1"/>
          <dgm:chPref val="1"/>
          <dgm:dir/>
          <dgm:animOne val="branch"/>
          <dgm:animLvl val="lvl"/>
        </dgm:presLayoutVars>
      </dgm:prSet>
      <dgm:spPr/>
    </dgm:pt>
    <dgm:pt modelId="{3C60ADC5-1107-4851-9EF9-CA6CC0541D6A}" type="pres">
      <dgm:prSet presAssocID="{1DCB15A6-5D50-4F82-BF00-E2B9408B3FBC}" presName="singleCycle" presStyleCnt="0"/>
      <dgm:spPr/>
    </dgm:pt>
    <dgm:pt modelId="{6978376F-9342-453E-BD74-0ADB655B801F}" type="pres">
      <dgm:prSet presAssocID="{1DCB15A6-5D50-4F82-BF00-E2B9408B3FBC}" presName="singleCenter" presStyleLbl="node1" presStyleIdx="0" presStyleCnt="8">
        <dgm:presLayoutVars>
          <dgm:chMax val="7"/>
          <dgm:chPref val="7"/>
        </dgm:presLayoutVars>
      </dgm:prSet>
      <dgm:spPr/>
    </dgm:pt>
    <dgm:pt modelId="{D80608DD-5150-4308-AD26-9D4654374556}" type="pres">
      <dgm:prSet presAssocID="{F5176DC8-0F95-47AA-A700-5A382D457470}" presName="Name56" presStyleLbl="parChTrans1D2" presStyleIdx="0" presStyleCnt="7"/>
      <dgm:spPr/>
    </dgm:pt>
    <dgm:pt modelId="{4011D651-C6D0-4EEC-8385-899142804418}" type="pres">
      <dgm:prSet presAssocID="{27EEDAD9-E542-4D32-8212-50DB0A07E527}" presName="text0" presStyleLbl="node1" presStyleIdx="1" presStyleCnt="8" custScaleX="145174">
        <dgm:presLayoutVars>
          <dgm:bulletEnabled val="1"/>
        </dgm:presLayoutVars>
      </dgm:prSet>
      <dgm:spPr/>
    </dgm:pt>
    <dgm:pt modelId="{40FCD947-BE3F-414F-8FE9-C3B87023AB75}" type="pres">
      <dgm:prSet presAssocID="{FD1B8CEA-0DA9-425E-9DFE-CECA3CEDEE89}" presName="Name56" presStyleLbl="parChTrans1D2" presStyleIdx="1" presStyleCnt="7"/>
      <dgm:spPr/>
    </dgm:pt>
    <dgm:pt modelId="{7205D54E-4012-4B14-91D8-E8252B9BD25F}" type="pres">
      <dgm:prSet presAssocID="{A8E610F8-F168-49AF-BEAE-82B8506BECD4}" presName="text0" presStyleLbl="node1" presStyleIdx="2" presStyleCnt="8" custScaleX="160863" custRadScaleRad="108247" custRadScaleInc="17638">
        <dgm:presLayoutVars>
          <dgm:bulletEnabled val="1"/>
        </dgm:presLayoutVars>
      </dgm:prSet>
      <dgm:spPr/>
    </dgm:pt>
    <dgm:pt modelId="{6190FBCD-CBA9-4B63-A4B5-31C08661BF79}" type="pres">
      <dgm:prSet presAssocID="{FF257BC5-3C5C-4A34-9983-7FEC9B2CBF7C}" presName="Name56" presStyleLbl="parChTrans1D2" presStyleIdx="2" presStyleCnt="7"/>
      <dgm:spPr/>
    </dgm:pt>
    <dgm:pt modelId="{E7984D9F-5E5B-4708-9C19-B47F1E7495DA}" type="pres">
      <dgm:prSet presAssocID="{966207A7-E5B7-4B13-B679-9C1395648DE0}" presName="text0" presStyleLbl="node1" presStyleIdx="3" presStyleCnt="8" custScaleX="138142">
        <dgm:presLayoutVars>
          <dgm:bulletEnabled val="1"/>
        </dgm:presLayoutVars>
      </dgm:prSet>
      <dgm:spPr/>
    </dgm:pt>
    <dgm:pt modelId="{1B2E93AF-6728-46B1-9917-669BD6F0CDA8}" type="pres">
      <dgm:prSet presAssocID="{A5AE1CBA-4438-4B4F-8019-22E8BB1443D6}" presName="Name56" presStyleLbl="parChTrans1D2" presStyleIdx="3" presStyleCnt="7"/>
      <dgm:spPr/>
    </dgm:pt>
    <dgm:pt modelId="{E2A8009E-40BF-4BC6-A2BF-657C372F7373}" type="pres">
      <dgm:prSet presAssocID="{E60C6C95-7664-4EAF-9C6F-B39F36675A5F}" presName="text0" presStyleLbl="node1" presStyleIdx="4" presStyleCnt="8" custScaleX="134783">
        <dgm:presLayoutVars>
          <dgm:bulletEnabled val="1"/>
        </dgm:presLayoutVars>
      </dgm:prSet>
      <dgm:spPr/>
    </dgm:pt>
    <dgm:pt modelId="{0F61DA40-BEA1-49B7-A20C-3EF45C2DF73D}" type="pres">
      <dgm:prSet presAssocID="{1EAA40B2-BBFF-494B-AF7B-BF4E3ADC6E37}" presName="Name56" presStyleLbl="parChTrans1D2" presStyleIdx="4" presStyleCnt="7"/>
      <dgm:spPr/>
    </dgm:pt>
    <dgm:pt modelId="{7B5764BC-B1A7-4BB3-92B6-224B3C234A1A}" type="pres">
      <dgm:prSet presAssocID="{3F546204-CF9E-49E8-8A9A-39AB056390E3}" presName="text0" presStyleLbl="node1" presStyleIdx="5" presStyleCnt="8" custScaleX="137347">
        <dgm:presLayoutVars>
          <dgm:bulletEnabled val="1"/>
        </dgm:presLayoutVars>
      </dgm:prSet>
      <dgm:spPr/>
    </dgm:pt>
    <dgm:pt modelId="{EDDA2A20-A636-4A12-9A7F-0E774EE70EBF}" type="pres">
      <dgm:prSet presAssocID="{1476682C-C727-4E95-890E-688B46C806DE}" presName="Name56" presStyleLbl="parChTrans1D2" presStyleIdx="5" presStyleCnt="7"/>
      <dgm:spPr/>
    </dgm:pt>
    <dgm:pt modelId="{982EB52F-C97C-435C-B25D-7CCE0581985F}" type="pres">
      <dgm:prSet presAssocID="{EA5086DF-2AD2-4F11-AB33-6D6CBB6060F6}" presName="text0" presStyleLbl="node1" presStyleIdx="6" presStyleCnt="8">
        <dgm:presLayoutVars>
          <dgm:bulletEnabled val="1"/>
        </dgm:presLayoutVars>
      </dgm:prSet>
      <dgm:spPr/>
    </dgm:pt>
    <dgm:pt modelId="{E491ACF8-DF9B-4961-AD7F-21C41A7EB41B}" type="pres">
      <dgm:prSet presAssocID="{00342027-3588-42D7-A85C-A0A9702F592B}" presName="Name56" presStyleLbl="parChTrans1D2" presStyleIdx="6" presStyleCnt="7"/>
      <dgm:spPr/>
    </dgm:pt>
    <dgm:pt modelId="{0C7D66DF-AA26-40D3-83B6-5D1A0C2A1DC7}" type="pres">
      <dgm:prSet presAssocID="{5D359A15-5D87-434B-A78D-04DEDFA56D7C}" presName="text0" presStyleLbl="node1" presStyleIdx="7" presStyleCnt="8" custScaleX="148162" custRadScaleRad="104932" custRadScaleInc="-12847">
        <dgm:presLayoutVars>
          <dgm:bulletEnabled val="1"/>
        </dgm:presLayoutVars>
      </dgm:prSet>
      <dgm:spPr/>
    </dgm:pt>
  </dgm:ptLst>
  <dgm:cxnLst>
    <dgm:cxn modelId="{0661E908-01B9-4B41-A2DE-65F6393E951B}" type="presOf" srcId="{7B69CA3A-9347-44E4-B089-02D967628D06}" destId="{83906474-5DC6-466B-9AF4-C1B12A119615}" srcOrd="0" destOrd="0" presId="urn:microsoft.com/office/officeart/2008/layout/RadialCluster"/>
    <dgm:cxn modelId="{F6532112-0B1B-4C94-8CE3-32FAB21BB830}" type="presOf" srcId="{A8E610F8-F168-49AF-BEAE-82B8506BECD4}" destId="{7205D54E-4012-4B14-91D8-E8252B9BD25F}" srcOrd="0" destOrd="0" presId="urn:microsoft.com/office/officeart/2008/layout/RadialCluster"/>
    <dgm:cxn modelId="{5B6E541F-8562-4C84-A9F8-F94EAAE7F707}" type="presOf" srcId="{E60C6C95-7664-4EAF-9C6F-B39F36675A5F}" destId="{E2A8009E-40BF-4BC6-A2BF-657C372F7373}" srcOrd="0" destOrd="0" presId="urn:microsoft.com/office/officeart/2008/layout/RadialCluster"/>
    <dgm:cxn modelId="{23C05924-5C25-40EB-B6BD-ED051B1E6D76}" type="presOf" srcId="{1EAA40B2-BBFF-494B-AF7B-BF4E3ADC6E37}" destId="{0F61DA40-BEA1-49B7-A20C-3EF45C2DF73D}" srcOrd="0" destOrd="0" presId="urn:microsoft.com/office/officeart/2008/layout/RadialCluster"/>
    <dgm:cxn modelId="{B83BC629-01F5-4019-BE78-F36B0AAF808C}" type="presOf" srcId="{3F546204-CF9E-49E8-8A9A-39AB056390E3}" destId="{7B5764BC-B1A7-4BB3-92B6-224B3C234A1A}" srcOrd="0" destOrd="0" presId="urn:microsoft.com/office/officeart/2008/layout/RadialCluster"/>
    <dgm:cxn modelId="{0F16863F-21DF-409E-84DE-BE2462DB57ED}" srcId="{1DCB15A6-5D50-4F82-BF00-E2B9408B3FBC}" destId="{27EEDAD9-E542-4D32-8212-50DB0A07E527}" srcOrd="0" destOrd="0" parTransId="{F5176DC8-0F95-47AA-A700-5A382D457470}" sibTransId="{13ADC8C4-3DFA-4AEA-9C96-F797EE95CE2A}"/>
    <dgm:cxn modelId="{19884B40-8939-4AD2-AF18-886E7365F965}" type="presOf" srcId="{00342027-3588-42D7-A85C-A0A9702F592B}" destId="{E491ACF8-DF9B-4961-AD7F-21C41A7EB41B}" srcOrd="0" destOrd="0" presId="urn:microsoft.com/office/officeart/2008/layout/RadialCluster"/>
    <dgm:cxn modelId="{0CA41964-A110-49C1-AA52-09A951D5D5A0}" type="presOf" srcId="{27EEDAD9-E542-4D32-8212-50DB0A07E527}" destId="{4011D651-C6D0-4EEC-8385-899142804418}" srcOrd="0" destOrd="0" presId="urn:microsoft.com/office/officeart/2008/layout/RadialCluster"/>
    <dgm:cxn modelId="{8929614A-D6B2-471F-938F-78BA426B831B}" srcId="{1DCB15A6-5D50-4F82-BF00-E2B9408B3FBC}" destId="{A8E610F8-F168-49AF-BEAE-82B8506BECD4}" srcOrd="1" destOrd="0" parTransId="{FD1B8CEA-0DA9-425E-9DFE-CECA3CEDEE89}" sibTransId="{327F543B-B471-43FE-AD9B-224FDB63DA7B}"/>
    <dgm:cxn modelId="{F69E4983-9AAB-401A-9C89-BB0620309DA7}" srcId="{1DCB15A6-5D50-4F82-BF00-E2B9408B3FBC}" destId="{966207A7-E5B7-4B13-B679-9C1395648DE0}" srcOrd="2" destOrd="0" parTransId="{FF257BC5-3C5C-4A34-9983-7FEC9B2CBF7C}" sibTransId="{F1F75CAB-8895-4846-A268-008899875760}"/>
    <dgm:cxn modelId="{366FF794-98CA-4049-838D-4E63655301CE}" srcId="{7B69CA3A-9347-44E4-B089-02D967628D06}" destId="{1DCB15A6-5D50-4F82-BF00-E2B9408B3FBC}" srcOrd="0" destOrd="0" parTransId="{32B9E1C9-C3D9-4E5D-B0E0-9E15EACEBAC5}" sibTransId="{FF1B965C-75F1-4AA1-853E-2B4C25E663C3}"/>
    <dgm:cxn modelId="{1E2E2A9C-7F6B-41D0-9C97-0AA064122F52}" type="presOf" srcId="{1DCB15A6-5D50-4F82-BF00-E2B9408B3FBC}" destId="{6978376F-9342-453E-BD74-0ADB655B801F}" srcOrd="0" destOrd="0" presId="urn:microsoft.com/office/officeart/2008/layout/RadialCluster"/>
    <dgm:cxn modelId="{EE67B19D-7515-47E9-884C-3E920C033FD8}" srcId="{1DCB15A6-5D50-4F82-BF00-E2B9408B3FBC}" destId="{3F546204-CF9E-49E8-8A9A-39AB056390E3}" srcOrd="4" destOrd="0" parTransId="{1EAA40B2-BBFF-494B-AF7B-BF4E3ADC6E37}" sibTransId="{A3A4B32B-6817-4A3D-A717-5FFC153324A5}"/>
    <dgm:cxn modelId="{FF6F2BA0-8088-41D9-BE24-B41403B3C02A}" srcId="{1DCB15A6-5D50-4F82-BF00-E2B9408B3FBC}" destId="{E60C6C95-7664-4EAF-9C6F-B39F36675A5F}" srcOrd="3" destOrd="0" parTransId="{A5AE1CBA-4438-4B4F-8019-22E8BB1443D6}" sibTransId="{12A1B22C-62A0-4D5E-AF5F-ED28F2DE717A}"/>
    <dgm:cxn modelId="{8B7CAEA6-12AE-45ED-A013-0A3C69E87A34}" srcId="{1DCB15A6-5D50-4F82-BF00-E2B9408B3FBC}" destId="{5D359A15-5D87-434B-A78D-04DEDFA56D7C}" srcOrd="6" destOrd="0" parTransId="{00342027-3588-42D7-A85C-A0A9702F592B}" sibTransId="{4DBC4260-174C-46FF-B967-98958138589D}"/>
    <dgm:cxn modelId="{71733ABF-C380-4012-B3C8-C06BFD69F528}" type="presOf" srcId="{5D359A15-5D87-434B-A78D-04DEDFA56D7C}" destId="{0C7D66DF-AA26-40D3-83B6-5D1A0C2A1DC7}" srcOrd="0" destOrd="0" presId="urn:microsoft.com/office/officeart/2008/layout/RadialCluster"/>
    <dgm:cxn modelId="{841DCBC0-33FB-41A5-95D0-B5DFEBDC7E98}" type="presOf" srcId="{EA5086DF-2AD2-4F11-AB33-6D6CBB6060F6}" destId="{982EB52F-C97C-435C-B25D-7CCE0581985F}" srcOrd="0" destOrd="0" presId="urn:microsoft.com/office/officeart/2008/layout/RadialCluster"/>
    <dgm:cxn modelId="{39CC82D2-296C-4F05-BF90-0FA9F80CAA02}" type="presOf" srcId="{1476682C-C727-4E95-890E-688B46C806DE}" destId="{EDDA2A20-A636-4A12-9A7F-0E774EE70EBF}" srcOrd="0" destOrd="0" presId="urn:microsoft.com/office/officeart/2008/layout/RadialCluster"/>
    <dgm:cxn modelId="{7D22E9D5-BAB3-4081-B8E0-15BD8C0A43B7}" type="presOf" srcId="{FD1B8CEA-0DA9-425E-9DFE-CECA3CEDEE89}" destId="{40FCD947-BE3F-414F-8FE9-C3B87023AB75}" srcOrd="0" destOrd="0" presId="urn:microsoft.com/office/officeart/2008/layout/RadialCluster"/>
    <dgm:cxn modelId="{CD8B4ED8-B19E-45CB-956D-F25E9F84AF3C}" type="presOf" srcId="{F5176DC8-0F95-47AA-A700-5A382D457470}" destId="{D80608DD-5150-4308-AD26-9D4654374556}" srcOrd="0" destOrd="0" presId="urn:microsoft.com/office/officeart/2008/layout/RadialCluster"/>
    <dgm:cxn modelId="{6E1DF9D8-904C-4CA1-92B0-D242DA4537FF}" srcId="{1DCB15A6-5D50-4F82-BF00-E2B9408B3FBC}" destId="{EA5086DF-2AD2-4F11-AB33-6D6CBB6060F6}" srcOrd="5" destOrd="0" parTransId="{1476682C-C727-4E95-890E-688B46C806DE}" sibTransId="{E04FDB8C-B09C-4B74-99F5-790581A85C1D}"/>
    <dgm:cxn modelId="{A95E4AE3-923A-4405-B0AB-93F4EC426B78}" type="presOf" srcId="{FF257BC5-3C5C-4A34-9983-7FEC9B2CBF7C}" destId="{6190FBCD-CBA9-4B63-A4B5-31C08661BF79}" srcOrd="0" destOrd="0" presId="urn:microsoft.com/office/officeart/2008/layout/RadialCluster"/>
    <dgm:cxn modelId="{039691F2-4C14-411C-96DB-F8BEC3C8A041}" type="presOf" srcId="{966207A7-E5B7-4B13-B679-9C1395648DE0}" destId="{E7984D9F-5E5B-4708-9C19-B47F1E7495DA}" srcOrd="0" destOrd="0" presId="urn:microsoft.com/office/officeart/2008/layout/RadialCluster"/>
    <dgm:cxn modelId="{832E3EF3-910E-489D-9871-24694928E130}" type="presOf" srcId="{A5AE1CBA-4438-4B4F-8019-22E8BB1443D6}" destId="{1B2E93AF-6728-46B1-9917-669BD6F0CDA8}" srcOrd="0" destOrd="0" presId="urn:microsoft.com/office/officeart/2008/layout/RadialCluster"/>
    <dgm:cxn modelId="{AC812080-440D-4C4C-837C-90A88C2AD944}" type="presParOf" srcId="{83906474-5DC6-466B-9AF4-C1B12A119615}" destId="{3C60ADC5-1107-4851-9EF9-CA6CC0541D6A}" srcOrd="0" destOrd="0" presId="urn:microsoft.com/office/officeart/2008/layout/RadialCluster"/>
    <dgm:cxn modelId="{161EAA14-F52D-4E9B-A31B-C5AC13246751}" type="presParOf" srcId="{3C60ADC5-1107-4851-9EF9-CA6CC0541D6A}" destId="{6978376F-9342-453E-BD74-0ADB655B801F}" srcOrd="0" destOrd="0" presId="urn:microsoft.com/office/officeart/2008/layout/RadialCluster"/>
    <dgm:cxn modelId="{D6CE3087-451C-4B51-A273-EBE79CB49788}" type="presParOf" srcId="{3C60ADC5-1107-4851-9EF9-CA6CC0541D6A}" destId="{D80608DD-5150-4308-AD26-9D4654374556}" srcOrd="1" destOrd="0" presId="urn:microsoft.com/office/officeart/2008/layout/RadialCluster"/>
    <dgm:cxn modelId="{793B87EF-1F88-474C-9053-A3005B04A0C2}" type="presParOf" srcId="{3C60ADC5-1107-4851-9EF9-CA6CC0541D6A}" destId="{4011D651-C6D0-4EEC-8385-899142804418}" srcOrd="2" destOrd="0" presId="urn:microsoft.com/office/officeart/2008/layout/RadialCluster"/>
    <dgm:cxn modelId="{1784C530-8CCB-4DDF-9FBD-CC2F15308FA2}" type="presParOf" srcId="{3C60ADC5-1107-4851-9EF9-CA6CC0541D6A}" destId="{40FCD947-BE3F-414F-8FE9-C3B87023AB75}" srcOrd="3" destOrd="0" presId="urn:microsoft.com/office/officeart/2008/layout/RadialCluster"/>
    <dgm:cxn modelId="{642B2D49-737F-48B9-9F9E-564C41C4FF1F}" type="presParOf" srcId="{3C60ADC5-1107-4851-9EF9-CA6CC0541D6A}" destId="{7205D54E-4012-4B14-91D8-E8252B9BD25F}" srcOrd="4" destOrd="0" presId="urn:microsoft.com/office/officeart/2008/layout/RadialCluster"/>
    <dgm:cxn modelId="{27EC9CEB-F4C4-4414-9F87-7C791219ABEF}" type="presParOf" srcId="{3C60ADC5-1107-4851-9EF9-CA6CC0541D6A}" destId="{6190FBCD-CBA9-4B63-A4B5-31C08661BF79}" srcOrd="5" destOrd="0" presId="urn:microsoft.com/office/officeart/2008/layout/RadialCluster"/>
    <dgm:cxn modelId="{0D2C206B-7D22-43F8-9086-095592AD9F8F}" type="presParOf" srcId="{3C60ADC5-1107-4851-9EF9-CA6CC0541D6A}" destId="{E7984D9F-5E5B-4708-9C19-B47F1E7495DA}" srcOrd="6" destOrd="0" presId="urn:microsoft.com/office/officeart/2008/layout/RadialCluster"/>
    <dgm:cxn modelId="{39BADBBB-7645-44A6-AC20-43EC8429AE55}" type="presParOf" srcId="{3C60ADC5-1107-4851-9EF9-CA6CC0541D6A}" destId="{1B2E93AF-6728-46B1-9917-669BD6F0CDA8}" srcOrd="7" destOrd="0" presId="urn:microsoft.com/office/officeart/2008/layout/RadialCluster"/>
    <dgm:cxn modelId="{DAD6B195-360B-494C-98BB-2D629EA9A65B}" type="presParOf" srcId="{3C60ADC5-1107-4851-9EF9-CA6CC0541D6A}" destId="{E2A8009E-40BF-4BC6-A2BF-657C372F7373}" srcOrd="8" destOrd="0" presId="urn:microsoft.com/office/officeart/2008/layout/RadialCluster"/>
    <dgm:cxn modelId="{51333FA7-969E-436F-B3DF-F39A2725B9D8}" type="presParOf" srcId="{3C60ADC5-1107-4851-9EF9-CA6CC0541D6A}" destId="{0F61DA40-BEA1-49B7-A20C-3EF45C2DF73D}" srcOrd="9" destOrd="0" presId="urn:microsoft.com/office/officeart/2008/layout/RadialCluster"/>
    <dgm:cxn modelId="{F569A86B-A610-4923-8C02-F2CF97625627}" type="presParOf" srcId="{3C60ADC5-1107-4851-9EF9-CA6CC0541D6A}" destId="{7B5764BC-B1A7-4BB3-92B6-224B3C234A1A}" srcOrd="10" destOrd="0" presId="urn:microsoft.com/office/officeart/2008/layout/RadialCluster"/>
    <dgm:cxn modelId="{0274BA28-89F2-4E6E-8345-F0C49268C6AB}" type="presParOf" srcId="{3C60ADC5-1107-4851-9EF9-CA6CC0541D6A}" destId="{EDDA2A20-A636-4A12-9A7F-0E774EE70EBF}" srcOrd="11" destOrd="0" presId="urn:microsoft.com/office/officeart/2008/layout/RadialCluster"/>
    <dgm:cxn modelId="{4232E975-0B72-481D-9133-8AC03E49C217}" type="presParOf" srcId="{3C60ADC5-1107-4851-9EF9-CA6CC0541D6A}" destId="{982EB52F-C97C-435C-B25D-7CCE0581985F}" srcOrd="12" destOrd="0" presId="urn:microsoft.com/office/officeart/2008/layout/RadialCluster"/>
    <dgm:cxn modelId="{E1468AA9-75C0-4250-A7A8-1CAECED3D9D8}" type="presParOf" srcId="{3C60ADC5-1107-4851-9EF9-CA6CC0541D6A}" destId="{E491ACF8-DF9B-4961-AD7F-21C41A7EB41B}" srcOrd="13" destOrd="0" presId="urn:microsoft.com/office/officeart/2008/layout/RadialCluster"/>
    <dgm:cxn modelId="{8A8AB1D4-B44A-4F47-A7B6-3A3B93F41F56}" type="presParOf" srcId="{3C60ADC5-1107-4851-9EF9-CA6CC0541D6A}" destId="{0C7D66DF-AA26-40D3-83B6-5D1A0C2A1DC7}"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A0FE8-D808-4E87-B3AD-7C5F43621794}" type="doc">
      <dgm:prSet loTypeId="urn:microsoft.com/office/officeart/2005/8/layout/orgChart1" loCatId="hierarchy" qsTypeId="urn:microsoft.com/office/officeart/2005/8/quickstyle/simple3" qsCatId="simple" csTypeId="urn:microsoft.com/office/officeart/2005/8/colors/accent2_2" csCatId="accent2" phldr="1"/>
      <dgm:spPr/>
      <dgm:t>
        <a:bodyPr/>
        <a:lstStyle/>
        <a:p>
          <a:endParaRPr lang="en-IN"/>
        </a:p>
      </dgm:t>
    </dgm:pt>
    <dgm:pt modelId="{607306BD-349A-49C5-A313-E31138AA9094}">
      <dgm:prSet phldrT="[Text]"/>
      <dgm:spPr/>
      <dgm:t>
        <a:bodyPr/>
        <a:lstStyle/>
        <a:p>
          <a:r>
            <a:rPr lang="en-IN" dirty="0"/>
            <a:t>Pseudo Classes</a:t>
          </a:r>
        </a:p>
      </dgm:t>
    </dgm:pt>
    <dgm:pt modelId="{C2E77836-9CE0-4F87-A3A8-1CC986213383}" type="parTrans" cxnId="{3299F2A2-B2B6-402E-9A0B-D4643D235505}">
      <dgm:prSet/>
      <dgm:spPr/>
      <dgm:t>
        <a:bodyPr/>
        <a:lstStyle/>
        <a:p>
          <a:endParaRPr lang="en-IN"/>
        </a:p>
      </dgm:t>
    </dgm:pt>
    <dgm:pt modelId="{F91F0771-4E4C-4C37-AAFC-962DA8D781CC}" type="sibTrans" cxnId="{3299F2A2-B2B6-402E-9A0B-D4643D235505}">
      <dgm:prSet/>
      <dgm:spPr/>
      <dgm:t>
        <a:bodyPr/>
        <a:lstStyle/>
        <a:p>
          <a:endParaRPr lang="en-IN"/>
        </a:p>
      </dgm:t>
    </dgm:pt>
    <dgm:pt modelId="{72B49EDB-1C1A-4851-B654-3A0333AA111A}">
      <dgm:prSet phldrT="[Text]"/>
      <dgm:spPr/>
      <dgm:t>
        <a:bodyPr/>
        <a:lstStyle/>
        <a:p>
          <a:r>
            <a:rPr lang="en-IN" dirty="0"/>
            <a:t>Style Hypertext links</a:t>
          </a:r>
        </a:p>
      </dgm:t>
    </dgm:pt>
    <dgm:pt modelId="{885F5E49-3A58-4FE1-B3C3-7E3A81AB5972}" type="parTrans" cxnId="{FB26AC8C-0C90-49FD-976B-D230F2794A7A}">
      <dgm:prSet/>
      <dgm:spPr/>
      <dgm:t>
        <a:bodyPr/>
        <a:lstStyle/>
        <a:p>
          <a:endParaRPr lang="en-IN"/>
        </a:p>
      </dgm:t>
    </dgm:pt>
    <dgm:pt modelId="{261316D9-CE49-4703-AFEF-18BB81DA36F6}" type="sibTrans" cxnId="{FB26AC8C-0C90-49FD-976B-D230F2794A7A}">
      <dgm:prSet/>
      <dgm:spPr/>
      <dgm:t>
        <a:bodyPr/>
        <a:lstStyle/>
        <a:p>
          <a:endParaRPr lang="en-IN"/>
        </a:p>
      </dgm:t>
    </dgm:pt>
    <dgm:pt modelId="{13D0F3D9-7F1B-47D0-8614-1D817256B50B}">
      <dgm:prSet phldrT="[Text]"/>
      <dgm:spPr/>
      <dgm:t>
        <a:bodyPr/>
        <a:lstStyle/>
        <a:p>
          <a:r>
            <a:rPr lang="en-IN" dirty="0"/>
            <a:t>Style any element</a:t>
          </a:r>
        </a:p>
      </dgm:t>
    </dgm:pt>
    <dgm:pt modelId="{0B255CC8-E73F-4EA6-ACAE-9A9A127633DA}" type="parTrans" cxnId="{6484B5BB-DF8A-4610-913C-B6CA93E33210}">
      <dgm:prSet/>
      <dgm:spPr/>
      <dgm:t>
        <a:bodyPr/>
        <a:lstStyle/>
        <a:p>
          <a:endParaRPr lang="en-IN"/>
        </a:p>
      </dgm:t>
    </dgm:pt>
    <dgm:pt modelId="{B4E332AB-31CB-426A-8250-1002B85044CF}" type="sibTrans" cxnId="{6484B5BB-DF8A-4610-913C-B6CA93E33210}">
      <dgm:prSet/>
      <dgm:spPr/>
      <dgm:t>
        <a:bodyPr/>
        <a:lstStyle/>
        <a:p>
          <a:endParaRPr lang="en-IN"/>
        </a:p>
      </dgm:t>
    </dgm:pt>
    <dgm:pt modelId="{223B0F69-70AD-4AA5-8F19-3B0D33957155}">
      <dgm:prSet phldrT="[Text]"/>
      <dgm:spPr/>
      <dgm:t>
        <a:bodyPr/>
        <a:lstStyle/>
        <a:p>
          <a:r>
            <a:rPr lang="en-IN" dirty="0"/>
            <a:t>link</a:t>
          </a:r>
        </a:p>
      </dgm:t>
    </dgm:pt>
    <dgm:pt modelId="{0BBF8CED-A027-4805-8BC2-AF21F91FD828}" type="parTrans" cxnId="{3A741573-73B5-4A9B-95FF-AB5D3E187BFF}">
      <dgm:prSet/>
      <dgm:spPr/>
      <dgm:t>
        <a:bodyPr/>
        <a:lstStyle/>
        <a:p>
          <a:endParaRPr lang="en-IN"/>
        </a:p>
      </dgm:t>
    </dgm:pt>
    <dgm:pt modelId="{A6C149D0-8032-4FF7-87E9-820F68253C0C}" type="sibTrans" cxnId="{3A741573-73B5-4A9B-95FF-AB5D3E187BFF}">
      <dgm:prSet/>
      <dgm:spPr/>
      <dgm:t>
        <a:bodyPr/>
        <a:lstStyle/>
        <a:p>
          <a:endParaRPr lang="en-IN"/>
        </a:p>
      </dgm:t>
    </dgm:pt>
    <dgm:pt modelId="{4F0BB492-E8EF-4BA2-ABEF-251C20CE8A8E}">
      <dgm:prSet phldrT="[Text]"/>
      <dgm:spPr/>
      <dgm:t>
        <a:bodyPr/>
        <a:lstStyle/>
        <a:p>
          <a:r>
            <a:rPr lang="en-IN" dirty="0"/>
            <a:t>visited</a:t>
          </a:r>
        </a:p>
      </dgm:t>
    </dgm:pt>
    <dgm:pt modelId="{7E0B5EA0-DDF9-4EE5-B070-6DA914EC3832}" type="parTrans" cxnId="{E4526712-AB20-474B-ADFB-9CD3DA5BB06E}">
      <dgm:prSet/>
      <dgm:spPr/>
      <dgm:t>
        <a:bodyPr/>
        <a:lstStyle/>
        <a:p>
          <a:endParaRPr lang="en-IN"/>
        </a:p>
      </dgm:t>
    </dgm:pt>
    <dgm:pt modelId="{010B11E8-B79D-41FC-94CE-E55737A8E169}" type="sibTrans" cxnId="{E4526712-AB20-474B-ADFB-9CD3DA5BB06E}">
      <dgm:prSet/>
      <dgm:spPr/>
      <dgm:t>
        <a:bodyPr/>
        <a:lstStyle/>
        <a:p>
          <a:endParaRPr lang="en-IN"/>
        </a:p>
      </dgm:t>
    </dgm:pt>
    <dgm:pt modelId="{D497F64A-0082-4534-89B7-DD95C45ED8FF}">
      <dgm:prSet phldrT="[Text]"/>
      <dgm:spPr/>
      <dgm:t>
        <a:bodyPr/>
        <a:lstStyle/>
        <a:p>
          <a:r>
            <a:rPr lang="en-IN" dirty="0"/>
            <a:t>hover</a:t>
          </a:r>
        </a:p>
      </dgm:t>
    </dgm:pt>
    <dgm:pt modelId="{C1239BF0-15BB-447A-BD69-A49F1E72E630}" type="parTrans" cxnId="{BCABBE5A-2006-4E99-929C-B2C4BA9E5BE7}">
      <dgm:prSet/>
      <dgm:spPr/>
      <dgm:t>
        <a:bodyPr/>
        <a:lstStyle/>
        <a:p>
          <a:endParaRPr lang="en-IN"/>
        </a:p>
      </dgm:t>
    </dgm:pt>
    <dgm:pt modelId="{12FE8E56-59D9-4C07-91B8-351AC49B0786}" type="sibTrans" cxnId="{BCABBE5A-2006-4E99-929C-B2C4BA9E5BE7}">
      <dgm:prSet/>
      <dgm:spPr/>
      <dgm:t>
        <a:bodyPr/>
        <a:lstStyle/>
        <a:p>
          <a:endParaRPr lang="en-IN"/>
        </a:p>
      </dgm:t>
    </dgm:pt>
    <dgm:pt modelId="{55E6D474-CFE1-47DE-A74C-D9745138588A}">
      <dgm:prSet phldrT="[Text]"/>
      <dgm:spPr/>
      <dgm:t>
        <a:bodyPr/>
        <a:lstStyle/>
        <a:p>
          <a:r>
            <a:rPr lang="en-IN" dirty="0"/>
            <a:t>focus</a:t>
          </a:r>
        </a:p>
      </dgm:t>
    </dgm:pt>
    <dgm:pt modelId="{F4846558-2449-44F4-ABD5-A2BFE7660957}" type="parTrans" cxnId="{8FB39DBB-E583-4086-BF66-E236E34F475A}">
      <dgm:prSet/>
      <dgm:spPr/>
      <dgm:t>
        <a:bodyPr/>
        <a:lstStyle/>
        <a:p>
          <a:endParaRPr lang="en-IN"/>
        </a:p>
      </dgm:t>
    </dgm:pt>
    <dgm:pt modelId="{65FE4C44-8CDA-4B37-9B3D-7A5D0BA41742}" type="sibTrans" cxnId="{8FB39DBB-E583-4086-BF66-E236E34F475A}">
      <dgm:prSet/>
      <dgm:spPr/>
      <dgm:t>
        <a:bodyPr/>
        <a:lstStyle/>
        <a:p>
          <a:endParaRPr lang="en-IN"/>
        </a:p>
      </dgm:t>
    </dgm:pt>
    <dgm:pt modelId="{6CB320DF-CC19-45C3-A85D-545F354932BE}" type="pres">
      <dgm:prSet presAssocID="{BA9A0FE8-D808-4E87-B3AD-7C5F43621794}" presName="hierChild1" presStyleCnt="0">
        <dgm:presLayoutVars>
          <dgm:orgChart val="1"/>
          <dgm:chPref val="1"/>
          <dgm:dir/>
          <dgm:animOne val="branch"/>
          <dgm:animLvl val="lvl"/>
          <dgm:resizeHandles/>
        </dgm:presLayoutVars>
      </dgm:prSet>
      <dgm:spPr/>
    </dgm:pt>
    <dgm:pt modelId="{E8FC48AD-6768-4A69-87C3-E96B5DAB6AE6}" type="pres">
      <dgm:prSet presAssocID="{607306BD-349A-49C5-A313-E31138AA9094}" presName="hierRoot1" presStyleCnt="0">
        <dgm:presLayoutVars>
          <dgm:hierBranch val="init"/>
        </dgm:presLayoutVars>
      </dgm:prSet>
      <dgm:spPr/>
    </dgm:pt>
    <dgm:pt modelId="{B228B002-25D1-4313-89BB-43C08077270B}" type="pres">
      <dgm:prSet presAssocID="{607306BD-349A-49C5-A313-E31138AA9094}" presName="rootComposite1" presStyleCnt="0"/>
      <dgm:spPr/>
    </dgm:pt>
    <dgm:pt modelId="{9CA90D55-F73F-44AF-B572-CE476A755AD9}" type="pres">
      <dgm:prSet presAssocID="{607306BD-349A-49C5-A313-E31138AA9094}" presName="rootText1" presStyleLbl="node0" presStyleIdx="0" presStyleCnt="1">
        <dgm:presLayoutVars>
          <dgm:chPref val="3"/>
        </dgm:presLayoutVars>
      </dgm:prSet>
      <dgm:spPr/>
    </dgm:pt>
    <dgm:pt modelId="{396FEAAD-7334-4F1C-ADEC-890B0FEC776D}" type="pres">
      <dgm:prSet presAssocID="{607306BD-349A-49C5-A313-E31138AA9094}" presName="rootConnector1" presStyleLbl="node1" presStyleIdx="0" presStyleCnt="0"/>
      <dgm:spPr/>
    </dgm:pt>
    <dgm:pt modelId="{465D0EF2-61FB-4FB0-ACE5-BA9D06122185}" type="pres">
      <dgm:prSet presAssocID="{607306BD-349A-49C5-A313-E31138AA9094}" presName="hierChild2" presStyleCnt="0"/>
      <dgm:spPr/>
    </dgm:pt>
    <dgm:pt modelId="{37C8BDEF-BEFC-402B-9FD7-1A13396358F4}" type="pres">
      <dgm:prSet presAssocID="{885F5E49-3A58-4FE1-B3C3-7E3A81AB5972}" presName="Name37" presStyleLbl="parChTrans1D2" presStyleIdx="0" presStyleCnt="2"/>
      <dgm:spPr/>
    </dgm:pt>
    <dgm:pt modelId="{9B8B12C2-2374-4B05-958F-81175CADDD05}" type="pres">
      <dgm:prSet presAssocID="{72B49EDB-1C1A-4851-B654-3A0333AA111A}" presName="hierRoot2" presStyleCnt="0">
        <dgm:presLayoutVars>
          <dgm:hierBranch val="init"/>
        </dgm:presLayoutVars>
      </dgm:prSet>
      <dgm:spPr/>
    </dgm:pt>
    <dgm:pt modelId="{2578DADE-8F85-4F06-86CD-9C750CF3A78E}" type="pres">
      <dgm:prSet presAssocID="{72B49EDB-1C1A-4851-B654-3A0333AA111A}" presName="rootComposite" presStyleCnt="0"/>
      <dgm:spPr/>
    </dgm:pt>
    <dgm:pt modelId="{BE52867D-E237-4739-B662-67C86CE7C828}" type="pres">
      <dgm:prSet presAssocID="{72B49EDB-1C1A-4851-B654-3A0333AA111A}" presName="rootText" presStyleLbl="node2" presStyleIdx="0" presStyleCnt="2">
        <dgm:presLayoutVars>
          <dgm:chPref val="3"/>
        </dgm:presLayoutVars>
      </dgm:prSet>
      <dgm:spPr/>
    </dgm:pt>
    <dgm:pt modelId="{CA0C6836-90F0-41B4-ACEB-24D5E1C3D0FA}" type="pres">
      <dgm:prSet presAssocID="{72B49EDB-1C1A-4851-B654-3A0333AA111A}" presName="rootConnector" presStyleLbl="node2" presStyleIdx="0" presStyleCnt="2"/>
      <dgm:spPr/>
    </dgm:pt>
    <dgm:pt modelId="{7A48FFC2-2D7A-412A-9547-A83B7415642F}" type="pres">
      <dgm:prSet presAssocID="{72B49EDB-1C1A-4851-B654-3A0333AA111A}" presName="hierChild4" presStyleCnt="0"/>
      <dgm:spPr/>
    </dgm:pt>
    <dgm:pt modelId="{5E611E65-CFF4-4D1A-B8E8-A98EAF4940C2}" type="pres">
      <dgm:prSet presAssocID="{0BBF8CED-A027-4805-8BC2-AF21F91FD828}" presName="Name37" presStyleLbl="parChTrans1D3" presStyleIdx="0" presStyleCnt="4"/>
      <dgm:spPr/>
    </dgm:pt>
    <dgm:pt modelId="{BA37DD00-4530-404A-ADF9-B5961ECB56C5}" type="pres">
      <dgm:prSet presAssocID="{223B0F69-70AD-4AA5-8F19-3B0D33957155}" presName="hierRoot2" presStyleCnt="0">
        <dgm:presLayoutVars>
          <dgm:hierBranch val="init"/>
        </dgm:presLayoutVars>
      </dgm:prSet>
      <dgm:spPr/>
    </dgm:pt>
    <dgm:pt modelId="{29710551-01DB-41E4-A8EF-11E782742606}" type="pres">
      <dgm:prSet presAssocID="{223B0F69-70AD-4AA5-8F19-3B0D33957155}" presName="rootComposite" presStyleCnt="0"/>
      <dgm:spPr/>
    </dgm:pt>
    <dgm:pt modelId="{0BF403A1-DF45-4ABA-B580-3A053CD5C828}" type="pres">
      <dgm:prSet presAssocID="{223B0F69-70AD-4AA5-8F19-3B0D33957155}" presName="rootText" presStyleLbl="node3" presStyleIdx="0" presStyleCnt="4">
        <dgm:presLayoutVars>
          <dgm:chPref val="3"/>
        </dgm:presLayoutVars>
      </dgm:prSet>
      <dgm:spPr/>
    </dgm:pt>
    <dgm:pt modelId="{D96C1E98-BB70-4FFF-A298-D8BFB080D8EB}" type="pres">
      <dgm:prSet presAssocID="{223B0F69-70AD-4AA5-8F19-3B0D33957155}" presName="rootConnector" presStyleLbl="node3" presStyleIdx="0" presStyleCnt="4"/>
      <dgm:spPr/>
    </dgm:pt>
    <dgm:pt modelId="{F16EC9DE-CB92-4D47-ACF2-DA7E8B0F4B4F}" type="pres">
      <dgm:prSet presAssocID="{223B0F69-70AD-4AA5-8F19-3B0D33957155}" presName="hierChild4" presStyleCnt="0"/>
      <dgm:spPr/>
    </dgm:pt>
    <dgm:pt modelId="{B93F708C-A334-42E1-9B90-9D1FEF5AC884}" type="pres">
      <dgm:prSet presAssocID="{223B0F69-70AD-4AA5-8F19-3B0D33957155}" presName="hierChild5" presStyleCnt="0"/>
      <dgm:spPr/>
    </dgm:pt>
    <dgm:pt modelId="{8791F4C6-DE6B-431C-AC89-5590CF466F71}" type="pres">
      <dgm:prSet presAssocID="{7E0B5EA0-DDF9-4EE5-B070-6DA914EC3832}" presName="Name37" presStyleLbl="parChTrans1D3" presStyleIdx="1" presStyleCnt="4"/>
      <dgm:spPr/>
    </dgm:pt>
    <dgm:pt modelId="{0CCA4266-9017-40FC-A81C-396E559A5003}" type="pres">
      <dgm:prSet presAssocID="{4F0BB492-E8EF-4BA2-ABEF-251C20CE8A8E}" presName="hierRoot2" presStyleCnt="0">
        <dgm:presLayoutVars>
          <dgm:hierBranch val="init"/>
        </dgm:presLayoutVars>
      </dgm:prSet>
      <dgm:spPr/>
    </dgm:pt>
    <dgm:pt modelId="{4D738FC0-6B7E-4603-B48A-1B83CDA23F5F}" type="pres">
      <dgm:prSet presAssocID="{4F0BB492-E8EF-4BA2-ABEF-251C20CE8A8E}" presName="rootComposite" presStyleCnt="0"/>
      <dgm:spPr/>
    </dgm:pt>
    <dgm:pt modelId="{CB66A398-0500-48D0-9732-D56595F72DB8}" type="pres">
      <dgm:prSet presAssocID="{4F0BB492-E8EF-4BA2-ABEF-251C20CE8A8E}" presName="rootText" presStyleLbl="node3" presStyleIdx="1" presStyleCnt="4">
        <dgm:presLayoutVars>
          <dgm:chPref val="3"/>
        </dgm:presLayoutVars>
      </dgm:prSet>
      <dgm:spPr/>
    </dgm:pt>
    <dgm:pt modelId="{0C4067E1-613C-4882-AE77-BF9589914FC6}" type="pres">
      <dgm:prSet presAssocID="{4F0BB492-E8EF-4BA2-ABEF-251C20CE8A8E}" presName="rootConnector" presStyleLbl="node3" presStyleIdx="1" presStyleCnt="4"/>
      <dgm:spPr/>
    </dgm:pt>
    <dgm:pt modelId="{8ADF2CD6-4917-453A-9CA6-185A9DE9E24E}" type="pres">
      <dgm:prSet presAssocID="{4F0BB492-E8EF-4BA2-ABEF-251C20CE8A8E}" presName="hierChild4" presStyleCnt="0"/>
      <dgm:spPr/>
    </dgm:pt>
    <dgm:pt modelId="{B4EB0BF4-0751-433F-88E2-64848129DD1B}" type="pres">
      <dgm:prSet presAssocID="{4F0BB492-E8EF-4BA2-ABEF-251C20CE8A8E}" presName="hierChild5" presStyleCnt="0"/>
      <dgm:spPr/>
    </dgm:pt>
    <dgm:pt modelId="{C7E1F508-3748-49B0-ACD0-A487A24D1B11}" type="pres">
      <dgm:prSet presAssocID="{72B49EDB-1C1A-4851-B654-3A0333AA111A}" presName="hierChild5" presStyleCnt="0"/>
      <dgm:spPr/>
    </dgm:pt>
    <dgm:pt modelId="{B0851D88-B412-4711-B15A-B5245D047B82}" type="pres">
      <dgm:prSet presAssocID="{0B255CC8-E73F-4EA6-ACAE-9A9A127633DA}" presName="Name37" presStyleLbl="parChTrans1D2" presStyleIdx="1" presStyleCnt="2"/>
      <dgm:spPr/>
    </dgm:pt>
    <dgm:pt modelId="{FAE1915F-64E7-4F04-93DC-09B5BF6BE787}" type="pres">
      <dgm:prSet presAssocID="{13D0F3D9-7F1B-47D0-8614-1D817256B50B}" presName="hierRoot2" presStyleCnt="0">
        <dgm:presLayoutVars>
          <dgm:hierBranch val="init"/>
        </dgm:presLayoutVars>
      </dgm:prSet>
      <dgm:spPr/>
    </dgm:pt>
    <dgm:pt modelId="{EE42D9EA-6109-429E-A7F9-1A5E33062844}" type="pres">
      <dgm:prSet presAssocID="{13D0F3D9-7F1B-47D0-8614-1D817256B50B}" presName="rootComposite" presStyleCnt="0"/>
      <dgm:spPr/>
    </dgm:pt>
    <dgm:pt modelId="{627CFCE2-E2F0-46A8-AF22-AAD0BBC5ED36}" type="pres">
      <dgm:prSet presAssocID="{13D0F3D9-7F1B-47D0-8614-1D817256B50B}" presName="rootText" presStyleLbl="node2" presStyleIdx="1" presStyleCnt="2">
        <dgm:presLayoutVars>
          <dgm:chPref val="3"/>
        </dgm:presLayoutVars>
      </dgm:prSet>
      <dgm:spPr/>
    </dgm:pt>
    <dgm:pt modelId="{78A718B0-4AA7-413A-AB39-AB5EBF1D9E43}" type="pres">
      <dgm:prSet presAssocID="{13D0F3D9-7F1B-47D0-8614-1D817256B50B}" presName="rootConnector" presStyleLbl="node2" presStyleIdx="1" presStyleCnt="2"/>
      <dgm:spPr/>
    </dgm:pt>
    <dgm:pt modelId="{73C9D18E-1B5B-4D03-A74B-7168DD03439E}" type="pres">
      <dgm:prSet presAssocID="{13D0F3D9-7F1B-47D0-8614-1D817256B50B}" presName="hierChild4" presStyleCnt="0"/>
      <dgm:spPr/>
    </dgm:pt>
    <dgm:pt modelId="{3C7EE9F0-565C-4547-990E-4FBB7E2BC669}" type="pres">
      <dgm:prSet presAssocID="{C1239BF0-15BB-447A-BD69-A49F1E72E630}" presName="Name37" presStyleLbl="parChTrans1D3" presStyleIdx="2" presStyleCnt="4"/>
      <dgm:spPr/>
    </dgm:pt>
    <dgm:pt modelId="{679FD853-9D90-462C-A553-6EF51936C838}" type="pres">
      <dgm:prSet presAssocID="{D497F64A-0082-4534-89B7-DD95C45ED8FF}" presName="hierRoot2" presStyleCnt="0">
        <dgm:presLayoutVars>
          <dgm:hierBranch val="init"/>
        </dgm:presLayoutVars>
      </dgm:prSet>
      <dgm:spPr/>
    </dgm:pt>
    <dgm:pt modelId="{4DEF4019-50CA-4F91-84C0-57688955B434}" type="pres">
      <dgm:prSet presAssocID="{D497F64A-0082-4534-89B7-DD95C45ED8FF}" presName="rootComposite" presStyleCnt="0"/>
      <dgm:spPr/>
    </dgm:pt>
    <dgm:pt modelId="{DFBAA8CE-D7D0-47F5-9754-000577D8BCB5}" type="pres">
      <dgm:prSet presAssocID="{D497F64A-0082-4534-89B7-DD95C45ED8FF}" presName="rootText" presStyleLbl="node3" presStyleIdx="2" presStyleCnt="4">
        <dgm:presLayoutVars>
          <dgm:chPref val="3"/>
        </dgm:presLayoutVars>
      </dgm:prSet>
      <dgm:spPr/>
    </dgm:pt>
    <dgm:pt modelId="{AD88B5B4-ADE7-42D8-8BC6-E452E6A0B22E}" type="pres">
      <dgm:prSet presAssocID="{D497F64A-0082-4534-89B7-DD95C45ED8FF}" presName="rootConnector" presStyleLbl="node3" presStyleIdx="2" presStyleCnt="4"/>
      <dgm:spPr/>
    </dgm:pt>
    <dgm:pt modelId="{7FF80BFE-7D4F-4332-911B-BE55708D419A}" type="pres">
      <dgm:prSet presAssocID="{D497F64A-0082-4534-89B7-DD95C45ED8FF}" presName="hierChild4" presStyleCnt="0"/>
      <dgm:spPr/>
    </dgm:pt>
    <dgm:pt modelId="{C21D640C-CD9F-4F1D-ABCD-B2234E5626D3}" type="pres">
      <dgm:prSet presAssocID="{D497F64A-0082-4534-89B7-DD95C45ED8FF}" presName="hierChild5" presStyleCnt="0"/>
      <dgm:spPr/>
    </dgm:pt>
    <dgm:pt modelId="{BDC72FFA-DA9A-47A1-9BE4-7DD7145EE0D8}" type="pres">
      <dgm:prSet presAssocID="{F4846558-2449-44F4-ABD5-A2BFE7660957}" presName="Name37" presStyleLbl="parChTrans1D3" presStyleIdx="3" presStyleCnt="4"/>
      <dgm:spPr/>
    </dgm:pt>
    <dgm:pt modelId="{7BBBE158-E800-4BED-A09F-1B389C56BA6A}" type="pres">
      <dgm:prSet presAssocID="{55E6D474-CFE1-47DE-A74C-D9745138588A}" presName="hierRoot2" presStyleCnt="0">
        <dgm:presLayoutVars>
          <dgm:hierBranch val="init"/>
        </dgm:presLayoutVars>
      </dgm:prSet>
      <dgm:spPr/>
    </dgm:pt>
    <dgm:pt modelId="{C9C5A68D-A155-408B-A7F9-B04C2753D13E}" type="pres">
      <dgm:prSet presAssocID="{55E6D474-CFE1-47DE-A74C-D9745138588A}" presName="rootComposite" presStyleCnt="0"/>
      <dgm:spPr/>
    </dgm:pt>
    <dgm:pt modelId="{70248AD7-A982-41A1-A14B-210F2DE52E2A}" type="pres">
      <dgm:prSet presAssocID="{55E6D474-CFE1-47DE-A74C-D9745138588A}" presName="rootText" presStyleLbl="node3" presStyleIdx="3" presStyleCnt="4">
        <dgm:presLayoutVars>
          <dgm:chPref val="3"/>
        </dgm:presLayoutVars>
      </dgm:prSet>
      <dgm:spPr/>
    </dgm:pt>
    <dgm:pt modelId="{415A43B4-8CDC-4B7A-AB37-F6D15ABF5026}" type="pres">
      <dgm:prSet presAssocID="{55E6D474-CFE1-47DE-A74C-D9745138588A}" presName="rootConnector" presStyleLbl="node3" presStyleIdx="3" presStyleCnt="4"/>
      <dgm:spPr/>
    </dgm:pt>
    <dgm:pt modelId="{FD7A011C-1798-4713-8D10-67292731401C}" type="pres">
      <dgm:prSet presAssocID="{55E6D474-CFE1-47DE-A74C-D9745138588A}" presName="hierChild4" presStyleCnt="0"/>
      <dgm:spPr/>
    </dgm:pt>
    <dgm:pt modelId="{3FECCAA4-F506-4944-8017-74B8A0696943}" type="pres">
      <dgm:prSet presAssocID="{55E6D474-CFE1-47DE-A74C-D9745138588A}" presName="hierChild5" presStyleCnt="0"/>
      <dgm:spPr/>
    </dgm:pt>
    <dgm:pt modelId="{E1BA8385-2ACD-401F-8521-95DE42D07A34}" type="pres">
      <dgm:prSet presAssocID="{13D0F3D9-7F1B-47D0-8614-1D817256B50B}" presName="hierChild5" presStyleCnt="0"/>
      <dgm:spPr/>
    </dgm:pt>
    <dgm:pt modelId="{14F649EF-1701-46D9-B7D1-282C61DD8ACB}" type="pres">
      <dgm:prSet presAssocID="{607306BD-349A-49C5-A313-E31138AA9094}" presName="hierChild3" presStyleCnt="0"/>
      <dgm:spPr/>
    </dgm:pt>
  </dgm:ptLst>
  <dgm:cxnLst>
    <dgm:cxn modelId="{126DEF08-765F-46E9-A1F3-DD63ECB4D903}" type="presOf" srcId="{F4846558-2449-44F4-ABD5-A2BFE7660957}" destId="{BDC72FFA-DA9A-47A1-9BE4-7DD7145EE0D8}" srcOrd="0" destOrd="0" presId="urn:microsoft.com/office/officeart/2005/8/layout/orgChart1"/>
    <dgm:cxn modelId="{E4526712-AB20-474B-ADFB-9CD3DA5BB06E}" srcId="{72B49EDB-1C1A-4851-B654-3A0333AA111A}" destId="{4F0BB492-E8EF-4BA2-ABEF-251C20CE8A8E}" srcOrd="1" destOrd="0" parTransId="{7E0B5EA0-DDF9-4EE5-B070-6DA914EC3832}" sibTransId="{010B11E8-B79D-41FC-94CE-E55737A8E169}"/>
    <dgm:cxn modelId="{30D2C613-F124-41FB-BE78-7368AB13E4E3}" type="presOf" srcId="{7E0B5EA0-DDF9-4EE5-B070-6DA914EC3832}" destId="{8791F4C6-DE6B-431C-AC89-5590CF466F71}" srcOrd="0" destOrd="0" presId="urn:microsoft.com/office/officeart/2005/8/layout/orgChart1"/>
    <dgm:cxn modelId="{84053F16-82EB-4A49-90D2-82B33D78E2FD}" type="presOf" srcId="{D497F64A-0082-4534-89B7-DD95C45ED8FF}" destId="{AD88B5B4-ADE7-42D8-8BC6-E452E6A0B22E}" srcOrd="1" destOrd="0" presId="urn:microsoft.com/office/officeart/2005/8/layout/orgChart1"/>
    <dgm:cxn modelId="{B3FEE222-9306-4DEA-883B-4CC058AAF0B0}" type="presOf" srcId="{13D0F3D9-7F1B-47D0-8614-1D817256B50B}" destId="{78A718B0-4AA7-413A-AB39-AB5EBF1D9E43}" srcOrd="1" destOrd="0" presId="urn:microsoft.com/office/officeart/2005/8/layout/orgChart1"/>
    <dgm:cxn modelId="{55BAA323-65FB-4767-BF73-1587DE3D5A6E}" type="presOf" srcId="{C1239BF0-15BB-447A-BD69-A49F1E72E630}" destId="{3C7EE9F0-565C-4547-990E-4FBB7E2BC669}" srcOrd="0" destOrd="0" presId="urn:microsoft.com/office/officeart/2005/8/layout/orgChart1"/>
    <dgm:cxn modelId="{378B0861-FF86-4FDE-9BC3-39E52059BBE3}" type="presOf" srcId="{BA9A0FE8-D808-4E87-B3AD-7C5F43621794}" destId="{6CB320DF-CC19-45C3-A85D-545F354932BE}" srcOrd="0" destOrd="0" presId="urn:microsoft.com/office/officeart/2005/8/layout/orgChart1"/>
    <dgm:cxn modelId="{E0E0D943-DD0E-4BF6-9DCC-38C303D0759B}" type="presOf" srcId="{13D0F3D9-7F1B-47D0-8614-1D817256B50B}" destId="{627CFCE2-E2F0-46A8-AF22-AAD0BBC5ED36}" srcOrd="0" destOrd="0" presId="urn:microsoft.com/office/officeart/2005/8/layout/orgChart1"/>
    <dgm:cxn modelId="{8DB40F44-67C1-4F93-8AAC-5D3A72EAAE1E}" type="presOf" srcId="{0BBF8CED-A027-4805-8BC2-AF21F91FD828}" destId="{5E611E65-CFF4-4D1A-B8E8-A98EAF4940C2}" srcOrd="0" destOrd="0" presId="urn:microsoft.com/office/officeart/2005/8/layout/orgChart1"/>
    <dgm:cxn modelId="{47F18C65-1A84-45DE-8FAF-9F3D2F7B630B}" type="presOf" srcId="{607306BD-349A-49C5-A313-E31138AA9094}" destId="{396FEAAD-7334-4F1C-ADEC-890B0FEC776D}" srcOrd="1" destOrd="0" presId="urn:microsoft.com/office/officeart/2005/8/layout/orgChart1"/>
    <dgm:cxn modelId="{54AD344C-6E4A-4AF4-9D7F-4302F38E5657}" type="presOf" srcId="{55E6D474-CFE1-47DE-A74C-D9745138588A}" destId="{70248AD7-A982-41A1-A14B-210F2DE52E2A}" srcOrd="0" destOrd="0" presId="urn:microsoft.com/office/officeart/2005/8/layout/orgChart1"/>
    <dgm:cxn modelId="{3A741573-73B5-4A9B-95FF-AB5D3E187BFF}" srcId="{72B49EDB-1C1A-4851-B654-3A0333AA111A}" destId="{223B0F69-70AD-4AA5-8F19-3B0D33957155}" srcOrd="0" destOrd="0" parTransId="{0BBF8CED-A027-4805-8BC2-AF21F91FD828}" sibTransId="{A6C149D0-8032-4FF7-87E9-820F68253C0C}"/>
    <dgm:cxn modelId="{A6DE6B75-772F-4DEF-B9B8-CF304C0CEA9D}" type="presOf" srcId="{D497F64A-0082-4534-89B7-DD95C45ED8FF}" destId="{DFBAA8CE-D7D0-47F5-9754-000577D8BCB5}" srcOrd="0" destOrd="0" presId="urn:microsoft.com/office/officeart/2005/8/layout/orgChart1"/>
    <dgm:cxn modelId="{1B730C76-59D4-45CD-AE08-C3EC5C309F51}" type="presOf" srcId="{4F0BB492-E8EF-4BA2-ABEF-251C20CE8A8E}" destId="{0C4067E1-613C-4882-AE77-BF9589914FC6}" srcOrd="1" destOrd="0" presId="urn:microsoft.com/office/officeart/2005/8/layout/orgChart1"/>
    <dgm:cxn modelId="{36DC3856-311D-4C81-9152-433423A57FEA}" type="presOf" srcId="{223B0F69-70AD-4AA5-8F19-3B0D33957155}" destId="{D96C1E98-BB70-4FFF-A298-D8BFB080D8EB}" srcOrd="1" destOrd="0" presId="urn:microsoft.com/office/officeart/2005/8/layout/orgChart1"/>
    <dgm:cxn modelId="{8F062E77-584C-41C0-9969-82DB311AEEE0}" type="presOf" srcId="{0B255CC8-E73F-4EA6-ACAE-9A9A127633DA}" destId="{B0851D88-B412-4711-B15A-B5245D047B82}" srcOrd="0" destOrd="0" presId="urn:microsoft.com/office/officeart/2005/8/layout/orgChart1"/>
    <dgm:cxn modelId="{BCABBE5A-2006-4E99-929C-B2C4BA9E5BE7}" srcId="{13D0F3D9-7F1B-47D0-8614-1D817256B50B}" destId="{D497F64A-0082-4534-89B7-DD95C45ED8FF}" srcOrd="0" destOrd="0" parTransId="{C1239BF0-15BB-447A-BD69-A49F1E72E630}" sibTransId="{12FE8E56-59D9-4C07-91B8-351AC49B0786}"/>
    <dgm:cxn modelId="{FB26AC8C-0C90-49FD-976B-D230F2794A7A}" srcId="{607306BD-349A-49C5-A313-E31138AA9094}" destId="{72B49EDB-1C1A-4851-B654-3A0333AA111A}" srcOrd="0" destOrd="0" parTransId="{885F5E49-3A58-4FE1-B3C3-7E3A81AB5972}" sibTransId="{261316D9-CE49-4703-AFEF-18BB81DA36F6}"/>
    <dgm:cxn modelId="{3299F2A2-B2B6-402E-9A0B-D4643D235505}" srcId="{BA9A0FE8-D808-4E87-B3AD-7C5F43621794}" destId="{607306BD-349A-49C5-A313-E31138AA9094}" srcOrd="0" destOrd="0" parTransId="{C2E77836-9CE0-4F87-A3A8-1CC986213383}" sibTransId="{F91F0771-4E4C-4C37-AAFC-962DA8D781CC}"/>
    <dgm:cxn modelId="{D1FAE1B5-B246-4ABC-B92E-46658330DBB1}" type="presOf" srcId="{4F0BB492-E8EF-4BA2-ABEF-251C20CE8A8E}" destId="{CB66A398-0500-48D0-9732-D56595F72DB8}" srcOrd="0" destOrd="0" presId="urn:microsoft.com/office/officeart/2005/8/layout/orgChart1"/>
    <dgm:cxn modelId="{FA6AE8B8-278D-4B4C-B02C-A1E15EC46DF5}" type="presOf" srcId="{72B49EDB-1C1A-4851-B654-3A0333AA111A}" destId="{CA0C6836-90F0-41B4-ACEB-24D5E1C3D0FA}" srcOrd="1" destOrd="0" presId="urn:microsoft.com/office/officeart/2005/8/layout/orgChart1"/>
    <dgm:cxn modelId="{B7031EBA-7D11-4B95-B6B4-39F42639E75E}" type="presOf" srcId="{885F5E49-3A58-4FE1-B3C3-7E3A81AB5972}" destId="{37C8BDEF-BEFC-402B-9FD7-1A13396358F4}" srcOrd="0" destOrd="0" presId="urn:microsoft.com/office/officeart/2005/8/layout/orgChart1"/>
    <dgm:cxn modelId="{8FB39DBB-E583-4086-BF66-E236E34F475A}" srcId="{13D0F3D9-7F1B-47D0-8614-1D817256B50B}" destId="{55E6D474-CFE1-47DE-A74C-D9745138588A}" srcOrd="1" destOrd="0" parTransId="{F4846558-2449-44F4-ABD5-A2BFE7660957}" sibTransId="{65FE4C44-8CDA-4B37-9B3D-7A5D0BA41742}"/>
    <dgm:cxn modelId="{6484B5BB-DF8A-4610-913C-B6CA93E33210}" srcId="{607306BD-349A-49C5-A313-E31138AA9094}" destId="{13D0F3D9-7F1B-47D0-8614-1D817256B50B}" srcOrd="1" destOrd="0" parTransId="{0B255CC8-E73F-4EA6-ACAE-9A9A127633DA}" sibTransId="{B4E332AB-31CB-426A-8250-1002B85044CF}"/>
    <dgm:cxn modelId="{3BD7E0C5-BA98-4B61-8984-6380A9085972}" type="presOf" srcId="{72B49EDB-1C1A-4851-B654-3A0333AA111A}" destId="{BE52867D-E237-4739-B662-67C86CE7C828}" srcOrd="0" destOrd="0" presId="urn:microsoft.com/office/officeart/2005/8/layout/orgChart1"/>
    <dgm:cxn modelId="{CC7C0DEF-1928-4684-8DBA-33AF0C472F5F}" type="presOf" srcId="{55E6D474-CFE1-47DE-A74C-D9745138588A}" destId="{415A43B4-8CDC-4B7A-AB37-F6D15ABF5026}" srcOrd="1" destOrd="0" presId="urn:microsoft.com/office/officeart/2005/8/layout/orgChart1"/>
    <dgm:cxn modelId="{DABE85FB-6634-43C0-823E-8349576F18F8}" type="presOf" srcId="{607306BD-349A-49C5-A313-E31138AA9094}" destId="{9CA90D55-F73F-44AF-B572-CE476A755AD9}" srcOrd="0" destOrd="0" presId="urn:microsoft.com/office/officeart/2005/8/layout/orgChart1"/>
    <dgm:cxn modelId="{331D9CFE-C503-4A58-9247-A91BC063AE3B}" type="presOf" srcId="{223B0F69-70AD-4AA5-8F19-3B0D33957155}" destId="{0BF403A1-DF45-4ABA-B580-3A053CD5C828}" srcOrd="0" destOrd="0" presId="urn:microsoft.com/office/officeart/2005/8/layout/orgChart1"/>
    <dgm:cxn modelId="{38256F92-56F0-4D3B-A71B-7310EA8D555F}" type="presParOf" srcId="{6CB320DF-CC19-45C3-A85D-545F354932BE}" destId="{E8FC48AD-6768-4A69-87C3-E96B5DAB6AE6}" srcOrd="0" destOrd="0" presId="urn:microsoft.com/office/officeart/2005/8/layout/orgChart1"/>
    <dgm:cxn modelId="{9FA38012-0B72-47EE-AEFB-BD90DF4F2698}" type="presParOf" srcId="{E8FC48AD-6768-4A69-87C3-E96B5DAB6AE6}" destId="{B228B002-25D1-4313-89BB-43C08077270B}" srcOrd="0" destOrd="0" presId="urn:microsoft.com/office/officeart/2005/8/layout/orgChart1"/>
    <dgm:cxn modelId="{90A079F9-5AFB-4E6A-BAC9-F728FA8E48B3}" type="presParOf" srcId="{B228B002-25D1-4313-89BB-43C08077270B}" destId="{9CA90D55-F73F-44AF-B572-CE476A755AD9}" srcOrd="0" destOrd="0" presId="urn:microsoft.com/office/officeart/2005/8/layout/orgChart1"/>
    <dgm:cxn modelId="{10F7421F-ABC8-484C-A6E8-FCA7668009F5}" type="presParOf" srcId="{B228B002-25D1-4313-89BB-43C08077270B}" destId="{396FEAAD-7334-4F1C-ADEC-890B0FEC776D}" srcOrd="1" destOrd="0" presId="urn:microsoft.com/office/officeart/2005/8/layout/orgChart1"/>
    <dgm:cxn modelId="{0427A362-AD90-4EE1-B129-B93E031A0480}" type="presParOf" srcId="{E8FC48AD-6768-4A69-87C3-E96B5DAB6AE6}" destId="{465D0EF2-61FB-4FB0-ACE5-BA9D06122185}" srcOrd="1" destOrd="0" presId="urn:microsoft.com/office/officeart/2005/8/layout/orgChart1"/>
    <dgm:cxn modelId="{FFB3E9B5-C32C-4C4C-9034-CE12DC30C568}" type="presParOf" srcId="{465D0EF2-61FB-4FB0-ACE5-BA9D06122185}" destId="{37C8BDEF-BEFC-402B-9FD7-1A13396358F4}" srcOrd="0" destOrd="0" presId="urn:microsoft.com/office/officeart/2005/8/layout/orgChart1"/>
    <dgm:cxn modelId="{48CD1BAA-F081-4686-AF06-CB4A98F0459D}" type="presParOf" srcId="{465D0EF2-61FB-4FB0-ACE5-BA9D06122185}" destId="{9B8B12C2-2374-4B05-958F-81175CADDD05}" srcOrd="1" destOrd="0" presId="urn:microsoft.com/office/officeart/2005/8/layout/orgChart1"/>
    <dgm:cxn modelId="{D6C7621D-E92D-466D-88E4-5220572C9489}" type="presParOf" srcId="{9B8B12C2-2374-4B05-958F-81175CADDD05}" destId="{2578DADE-8F85-4F06-86CD-9C750CF3A78E}" srcOrd="0" destOrd="0" presId="urn:microsoft.com/office/officeart/2005/8/layout/orgChart1"/>
    <dgm:cxn modelId="{DB5DEC7F-8E47-4ED5-863A-E7CB6479CE02}" type="presParOf" srcId="{2578DADE-8F85-4F06-86CD-9C750CF3A78E}" destId="{BE52867D-E237-4739-B662-67C86CE7C828}" srcOrd="0" destOrd="0" presId="urn:microsoft.com/office/officeart/2005/8/layout/orgChart1"/>
    <dgm:cxn modelId="{69252CBD-3A27-401C-B163-FE8E7F52C803}" type="presParOf" srcId="{2578DADE-8F85-4F06-86CD-9C750CF3A78E}" destId="{CA0C6836-90F0-41B4-ACEB-24D5E1C3D0FA}" srcOrd="1" destOrd="0" presId="urn:microsoft.com/office/officeart/2005/8/layout/orgChart1"/>
    <dgm:cxn modelId="{8721D31C-142D-4844-A779-BA004E6D7174}" type="presParOf" srcId="{9B8B12C2-2374-4B05-958F-81175CADDD05}" destId="{7A48FFC2-2D7A-412A-9547-A83B7415642F}" srcOrd="1" destOrd="0" presId="urn:microsoft.com/office/officeart/2005/8/layout/orgChart1"/>
    <dgm:cxn modelId="{81CC47EB-AD9A-456B-96CC-196B6C243950}" type="presParOf" srcId="{7A48FFC2-2D7A-412A-9547-A83B7415642F}" destId="{5E611E65-CFF4-4D1A-B8E8-A98EAF4940C2}" srcOrd="0" destOrd="0" presId="urn:microsoft.com/office/officeart/2005/8/layout/orgChart1"/>
    <dgm:cxn modelId="{98D37F40-6B00-4D26-A812-71006BC28A9D}" type="presParOf" srcId="{7A48FFC2-2D7A-412A-9547-A83B7415642F}" destId="{BA37DD00-4530-404A-ADF9-B5961ECB56C5}" srcOrd="1" destOrd="0" presId="urn:microsoft.com/office/officeart/2005/8/layout/orgChart1"/>
    <dgm:cxn modelId="{0FA2F0B6-E1AF-4336-87D3-ED83029DF7DF}" type="presParOf" srcId="{BA37DD00-4530-404A-ADF9-B5961ECB56C5}" destId="{29710551-01DB-41E4-A8EF-11E782742606}" srcOrd="0" destOrd="0" presId="urn:microsoft.com/office/officeart/2005/8/layout/orgChart1"/>
    <dgm:cxn modelId="{8032DADE-36BE-47FD-9440-ED3206069968}" type="presParOf" srcId="{29710551-01DB-41E4-A8EF-11E782742606}" destId="{0BF403A1-DF45-4ABA-B580-3A053CD5C828}" srcOrd="0" destOrd="0" presId="urn:microsoft.com/office/officeart/2005/8/layout/orgChart1"/>
    <dgm:cxn modelId="{FFAD9151-7EF6-4DED-B4A5-8035BF386FBD}" type="presParOf" srcId="{29710551-01DB-41E4-A8EF-11E782742606}" destId="{D96C1E98-BB70-4FFF-A298-D8BFB080D8EB}" srcOrd="1" destOrd="0" presId="urn:microsoft.com/office/officeart/2005/8/layout/orgChart1"/>
    <dgm:cxn modelId="{E4B74558-7531-431E-9732-0E5A6A19C7ED}" type="presParOf" srcId="{BA37DD00-4530-404A-ADF9-B5961ECB56C5}" destId="{F16EC9DE-CB92-4D47-ACF2-DA7E8B0F4B4F}" srcOrd="1" destOrd="0" presId="urn:microsoft.com/office/officeart/2005/8/layout/orgChart1"/>
    <dgm:cxn modelId="{5BEC01B1-CB36-4A1F-82F7-451869BD258A}" type="presParOf" srcId="{BA37DD00-4530-404A-ADF9-B5961ECB56C5}" destId="{B93F708C-A334-42E1-9B90-9D1FEF5AC884}" srcOrd="2" destOrd="0" presId="urn:microsoft.com/office/officeart/2005/8/layout/orgChart1"/>
    <dgm:cxn modelId="{38ED5819-3782-4E90-8F80-91C803D24DD2}" type="presParOf" srcId="{7A48FFC2-2D7A-412A-9547-A83B7415642F}" destId="{8791F4C6-DE6B-431C-AC89-5590CF466F71}" srcOrd="2" destOrd="0" presId="urn:microsoft.com/office/officeart/2005/8/layout/orgChart1"/>
    <dgm:cxn modelId="{DCDB42F5-69BD-4DE3-A147-CEA6E4702650}" type="presParOf" srcId="{7A48FFC2-2D7A-412A-9547-A83B7415642F}" destId="{0CCA4266-9017-40FC-A81C-396E559A5003}" srcOrd="3" destOrd="0" presId="urn:microsoft.com/office/officeart/2005/8/layout/orgChart1"/>
    <dgm:cxn modelId="{13C31309-7B99-46DF-89EF-07511804AA81}" type="presParOf" srcId="{0CCA4266-9017-40FC-A81C-396E559A5003}" destId="{4D738FC0-6B7E-4603-B48A-1B83CDA23F5F}" srcOrd="0" destOrd="0" presId="urn:microsoft.com/office/officeart/2005/8/layout/orgChart1"/>
    <dgm:cxn modelId="{10AAF3F8-249D-4A40-94F7-4A8354883C2C}" type="presParOf" srcId="{4D738FC0-6B7E-4603-B48A-1B83CDA23F5F}" destId="{CB66A398-0500-48D0-9732-D56595F72DB8}" srcOrd="0" destOrd="0" presId="urn:microsoft.com/office/officeart/2005/8/layout/orgChart1"/>
    <dgm:cxn modelId="{14B34BC4-B28B-482C-B9A2-A8C0F20E8869}" type="presParOf" srcId="{4D738FC0-6B7E-4603-B48A-1B83CDA23F5F}" destId="{0C4067E1-613C-4882-AE77-BF9589914FC6}" srcOrd="1" destOrd="0" presId="urn:microsoft.com/office/officeart/2005/8/layout/orgChart1"/>
    <dgm:cxn modelId="{B819B86F-6FCE-4C06-8E16-2106119ACB6D}" type="presParOf" srcId="{0CCA4266-9017-40FC-A81C-396E559A5003}" destId="{8ADF2CD6-4917-453A-9CA6-185A9DE9E24E}" srcOrd="1" destOrd="0" presId="urn:microsoft.com/office/officeart/2005/8/layout/orgChart1"/>
    <dgm:cxn modelId="{1BC83A6E-B4A8-401E-B7A1-60797EA45F2A}" type="presParOf" srcId="{0CCA4266-9017-40FC-A81C-396E559A5003}" destId="{B4EB0BF4-0751-433F-88E2-64848129DD1B}" srcOrd="2" destOrd="0" presId="urn:microsoft.com/office/officeart/2005/8/layout/orgChart1"/>
    <dgm:cxn modelId="{8347B566-1D97-4317-9DE4-BB3716463E6A}" type="presParOf" srcId="{9B8B12C2-2374-4B05-958F-81175CADDD05}" destId="{C7E1F508-3748-49B0-ACD0-A487A24D1B11}" srcOrd="2" destOrd="0" presId="urn:microsoft.com/office/officeart/2005/8/layout/orgChart1"/>
    <dgm:cxn modelId="{F0D34015-0385-4CC2-987D-653763BA2511}" type="presParOf" srcId="{465D0EF2-61FB-4FB0-ACE5-BA9D06122185}" destId="{B0851D88-B412-4711-B15A-B5245D047B82}" srcOrd="2" destOrd="0" presId="urn:microsoft.com/office/officeart/2005/8/layout/orgChart1"/>
    <dgm:cxn modelId="{8F0D90B1-C1CB-4DD5-8421-94690F38E182}" type="presParOf" srcId="{465D0EF2-61FB-4FB0-ACE5-BA9D06122185}" destId="{FAE1915F-64E7-4F04-93DC-09B5BF6BE787}" srcOrd="3" destOrd="0" presId="urn:microsoft.com/office/officeart/2005/8/layout/orgChart1"/>
    <dgm:cxn modelId="{6362CB6B-D0B1-4BA6-859B-E008DF9A26D6}" type="presParOf" srcId="{FAE1915F-64E7-4F04-93DC-09B5BF6BE787}" destId="{EE42D9EA-6109-429E-A7F9-1A5E33062844}" srcOrd="0" destOrd="0" presId="urn:microsoft.com/office/officeart/2005/8/layout/orgChart1"/>
    <dgm:cxn modelId="{E88DC643-4C20-462E-80A9-D865097DBEEF}" type="presParOf" srcId="{EE42D9EA-6109-429E-A7F9-1A5E33062844}" destId="{627CFCE2-E2F0-46A8-AF22-AAD0BBC5ED36}" srcOrd="0" destOrd="0" presId="urn:microsoft.com/office/officeart/2005/8/layout/orgChart1"/>
    <dgm:cxn modelId="{BBA9A3B3-17F5-4BA9-BD21-56260DB31B26}" type="presParOf" srcId="{EE42D9EA-6109-429E-A7F9-1A5E33062844}" destId="{78A718B0-4AA7-413A-AB39-AB5EBF1D9E43}" srcOrd="1" destOrd="0" presId="urn:microsoft.com/office/officeart/2005/8/layout/orgChart1"/>
    <dgm:cxn modelId="{159B5D51-CDAC-4B41-9155-2384767F8CB2}" type="presParOf" srcId="{FAE1915F-64E7-4F04-93DC-09B5BF6BE787}" destId="{73C9D18E-1B5B-4D03-A74B-7168DD03439E}" srcOrd="1" destOrd="0" presId="urn:microsoft.com/office/officeart/2005/8/layout/orgChart1"/>
    <dgm:cxn modelId="{DF61C2B6-C8E5-44DF-A4C3-67100B5EC496}" type="presParOf" srcId="{73C9D18E-1B5B-4D03-A74B-7168DD03439E}" destId="{3C7EE9F0-565C-4547-990E-4FBB7E2BC669}" srcOrd="0" destOrd="0" presId="urn:microsoft.com/office/officeart/2005/8/layout/orgChart1"/>
    <dgm:cxn modelId="{2D083A7C-F02B-4C1A-BF8E-394D0479792C}" type="presParOf" srcId="{73C9D18E-1B5B-4D03-A74B-7168DD03439E}" destId="{679FD853-9D90-462C-A553-6EF51936C838}" srcOrd="1" destOrd="0" presId="urn:microsoft.com/office/officeart/2005/8/layout/orgChart1"/>
    <dgm:cxn modelId="{7BC1B3E4-D864-41E3-A42D-D65E7D357DFF}" type="presParOf" srcId="{679FD853-9D90-462C-A553-6EF51936C838}" destId="{4DEF4019-50CA-4F91-84C0-57688955B434}" srcOrd="0" destOrd="0" presId="urn:microsoft.com/office/officeart/2005/8/layout/orgChart1"/>
    <dgm:cxn modelId="{EC17DAA6-179F-4D98-96E1-176284C37088}" type="presParOf" srcId="{4DEF4019-50CA-4F91-84C0-57688955B434}" destId="{DFBAA8CE-D7D0-47F5-9754-000577D8BCB5}" srcOrd="0" destOrd="0" presId="urn:microsoft.com/office/officeart/2005/8/layout/orgChart1"/>
    <dgm:cxn modelId="{C52A8085-6C0B-4615-9DF1-4F123F1ADEE9}" type="presParOf" srcId="{4DEF4019-50CA-4F91-84C0-57688955B434}" destId="{AD88B5B4-ADE7-42D8-8BC6-E452E6A0B22E}" srcOrd="1" destOrd="0" presId="urn:microsoft.com/office/officeart/2005/8/layout/orgChart1"/>
    <dgm:cxn modelId="{7E2B67EC-5BEF-4086-8A8A-D7B11C62B5E6}" type="presParOf" srcId="{679FD853-9D90-462C-A553-6EF51936C838}" destId="{7FF80BFE-7D4F-4332-911B-BE55708D419A}" srcOrd="1" destOrd="0" presId="urn:microsoft.com/office/officeart/2005/8/layout/orgChart1"/>
    <dgm:cxn modelId="{34DD7736-4D53-49D5-8A94-C0BCA2414AE8}" type="presParOf" srcId="{679FD853-9D90-462C-A553-6EF51936C838}" destId="{C21D640C-CD9F-4F1D-ABCD-B2234E5626D3}" srcOrd="2" destOrd="0" presId="urn:microsoft.com/office/officeart/2005/8/layout/orgChart1"/>
    <dgm:cxn modelId="{F5EFB7E0-7653-4BF7-B9B9-D836C075D5A6}" type="presParOf" srcId="{73C9D18E-1B5B-4D03-A74B-7168DD03439E}" destId="{BDC72FFA-DA9A-47A1-9BE4-7DD7145EE0D8}" srcOrd="2" destOrd="0" presId="urn:microsoft.com/office/officeart/2005/8/layout/orgChart1"/>
    <dgm:cxn modelId="{955E2EAE-2465-406B-A78C-D77324A35F4C}" type="presParOf" srcId="{73C9D18E-1B5B-4D03-A74B-7168DD03439E}" destId="{7BBBE158-E800-4BED-A09F-1B389C56BA6A}" srcOrd="3" destOrd="0" presId="urn:microsoft.com/office/officeart/2005/8/layout/orgChart1"/>
    <dgm:cxn modelId="{6AE08F38-60B8-4514-A84C-C782E9D4C608}" type="presParOf" srcId="{7BBBE158-E800-4BED-A09F-1B389C56BA6A}" destId="{C9C5A68D-A155-408B-A7F9-B04C2753D13E}" srcOrd="0" destOrd="0" presId="urn:microsoft.com/office/officeart/2005/8/layout/orgChart1"/>
    <dgm:cxn modelId="{96EFA8DA-2619-40D9-B572-4FD1CA02A761}" type="presParOf" srcId="{C9C5A68D-A155-408B-A7F9-B04C2753D13E}" destId="{70248AD7-A982-41A1-A14B-210F2DE52E2A}" srcOrd="0" destOrd="0" presId="urn:microsoft.com/office/officeart/2005/8/layout/orgChart1"/>
    <dgm:cxn modelId="{6FDAC6B5-B6C1-4EF4-98AC-D18F280101BF}" type="presParOf" srcId="{C9C5A68D-A155-408B-A7F9-B04C2753D13E}" destId="{415A43B4-8CDC-4B7A-AB37-F6D15ABF5026}" srcOrd="1" destOrd="0" presId="urn:microsoft.com/office/officeart/2005/8/layout/orgChart1"/>
    <dgm:cxn modelId="{26F08B71-7A5F-48C3-BD58-BC0D0BDA0628}" type="presParOf" srcId="{7BBBE158-E800-4BED-A09F-1B389C56BA6A}" destId="{FD7A011C-1798-4713-8D10-67292731401C}" srcOrd="1" destOrd="0" presId="urn:microsoft.com/office/officeart/2005/8/layout/orgChart1"/>
    <dgm:cxn modelId="{76215DA4-25F9-4DEA-8EDE-F6DA5B8A7902}" type="presParOf" srcId="{7BBBE158-E800-4BED-A09F-1B389C56BA6A}" destId="{3FECCAA4-F506-4944-8017-74B8A0696943}" srcOrd="2" destOrd="0" presId="urn:microsoft.com/office/officeart/2005/8/layout/orgChart1"/>
    <dgm:cxn modelId="{50349C9F-7169-47F0-A133-34192624B9FB}" type="presParOf" srcId="{FAE1915F-64E7-4F04-93DC-09B5BF6BE787}" destId="{E1BA8385-2ACD-401F-8521-95DE42D07A34}" srcOrd="2" destOrd="0" presId="urn:microsoft.com/office/officeart/2005/8/layout/orgChart1"/>
    <dgm:cxn modelId="{E69FB98B-D794-4D94-8DE9-E3132258E9A7}" type="presParOf" srcId="{E8FC48AD-6768-4A69-87C3-E96B5DAB6AE6}" destId="{14F649EF-1701-46D9-B7D1-282C61DD8ACB}"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6CFAEE-1E20-4C88-89EA-BC88F8110674}" type="doc">
      <dgm:prSet loTypeId="urn:microsoft.com/office/officeart/2005/8/layout/cycle6" loCatId="cycle" qsTypeId="urn:microsoft.com/office/officeart/2005/8/quickstyle/simple3" qsCatId="simple" csTypeId="urn:microsoft.com/office/officeart/2005/8/colors/accent2_2" csCatId="accent2" phldr="1"/>
      <dgm:spPr/>
      <dgm:t>
        <a:bodyPr/>
        <a:lstStyle/>
        <a:p>
          <a:endParaRPr lang="en-IN"/>
        </a:p>
      </dgm:t>
    </dgm:pt>
    <dgm:pt modelId="{3848D2F0-34A6-4D8B-B4A6-0E3EB393ED10}">
      <dgm:prSet phldrT="[Text]" custT="1"/>
      <dgm:spPr/>
      <dgm:t>
        <a:bodyPr/>
        <a:lstStyle/>
        <a:p>
          <a:r>
            <a:rPr lang="en-IN" sz="1800" dirty="0"/>
            <a:t>Font Families</a:t>
          </a:r>
        </a:p>
      </dgm:t>
    </dgm:pt>
    <dgm:pt modelId="{03F2D9C1-860E-4C8E-AB75-34801A1A3FDF}" type="parTrans" cxnId="{CFB1EDB9-8241-496A-B1B5-30C6033D6337}">
      <dgm:prSet/>
      <dgm:spPr/>
      <dgm:t>
        <a:bodyPr/>
        <a:lstStyle/>
        <a:p>
          <a:endParaRPr lang="en-IN"/>
        </a:p>
      </dgm:t>
    </dgm:pt>
    <dgm:pt modelId="{237BE43D-776B-4F33-BE26-8A55EA03927E}" type="sibTrans" cxnId="{CFB1EDB9-8241-496A-B1B5-30C6033D6337}">
      <dgm:prSet/>
      <dgm:spPr/>
      <dgm:t>
        <a:bodyPr/>
        <a:lstStyle/>
        <a:p>
          <a:endParaRPr lang="en-IN" sz="2800"/>
        </a:p>
      </dgm:t>
    </dgm:pt>
    <dgm:pt modelId="{5B69BF0F-E2DA-498E-BA3B-8D991E530B73}">
      <dgm:prSet phldrT="[Text]" custT="1"/>
      <dgm:spPr/>
      <dgm:t>
        <a:bodyPr/>
        <a:lstStyle/>
        <a:p>
          <a:r>
            <a:rPr lang="en-IN" sz="1800" dirty="0"/>
            <a:t>Font Sizes</a:t>
          </a:r>
        </a:p>
      </dgm:t>
    </dgm:pt>
    <dgm:pt modelId="{DD487F90-DA7A-4D5B-B087-7408E5A9672B}" type="parTrans" cxnId="{5C37D403-092B-4ACE-9710-15847557CA4A}">
      <dgm:prSet/>
      <dgm:spPr/>
      <dgm:t>
        <a:bodyPr/>
        <a:lstStyle/>
        <a:p>
          <a:endParaRPr lang="en-IN"/>
        </a:p>
      </dgm:t>
    </dgm:pt>
    <dgm:pt modelId="{05BEDA71-3F6C-4E69-BD05-F9485AD0558A}" type="sibTrans" cxnId="{5C37D403-092B-4ACE-9710-15847557CA4A}">
      <dgm:prSet/>
      <dgm:spPr/>
      <dgm:t>
        <a:bodyPr/>
        <a:lstStyle/>
        <a:p>
          <a:endParaRPr lang="en-IN" sz="2800"/>
        </a:p>
      </dgm:t>
    </dgm:pt>
    <dgm:pt modelId="{6369703D-A24C-4979-9440-83D3FE8D3EB8}">
      <dgm:prSet phldrT="[Text]" custT="1"/>
      <dgm:spPr/>
      <dgm:t>
        <a:bodyPr/>
        <a:lstStyle/>
        <a:p>
          <a:r>
            <a:rPr lang="en-IN" sz="1800" dirty="0"/>
            <a:t>Font Variants</a:t>
          </a:r>
        </a:p>
      </dgm:t>
    </dgm:pt>
    <dgm:pt modelId="{AE1376B5-1581-41E3-A5D6-8A75F163C41C}" type="parTrans" cxnId="{F326C873-725C-4FD1-B961-CD58AF59FF3B}">
      <dgm:prSet/>
      <dgm:spPr/>
      <dgm:t>
        <a:bodyPr/>
        <a:lstStyle/>
        <a:p>
          <a:endParaRPr lang="en-IN"/>
        </a:p>
      </dgm:t>
    </dgm:pt>
    <dgm:pt modelId="{4C5758A3-288A-499B-93DE-3135B952B8BE}" type="sibTrans" cxnId="{F326C873-725C-4FD1-B961-CD58AF59FF3B}">
      <dgm:prSet/>
      <dgm:spPr/>
      <dgm:t>
        <a:bodyPr/>
        <a:lstStyle/>
        <a:p>
          <a:endParaRPr lang="en-IN" sz="2800"/>
        </a:p>
      </dgm:t>
    </dgm:pt>
    <dgm:pt modelId="{606CF436-D026-43E3-BD5E-2B5EB2F56007}">
      <dgm:prSet phldrT="[Text]" custT="1"/>
      <dgm:spPr/>
      <dgm:t>
        <a:bodyPr/>
        <a:lstStyle/>
        <a:p>
          <a:r>
            <a:rPr lang="en-IN" sz="1800" dirty="0"/>
            <a:t>Font Styles</a:t>
          </a:r>
        </a:p>
      </dgm:t>
    </dgm:pt>
    <dgm:pt modelId="{8C949CB9-BA08-4235-A567-992CDFE4EEC4}" type="parTrans" cxnId="{B28D086B-1A79-464E-8BDE-C86739A98570}">
      <dgm:prSet/>
      <dgm:spPr/>
      <dgm:t>
        <a:bodyPr/>
        <a:lstStyle/>
        <a:p>
          <a:endParaRPr lang="en-IN"/>
        </a:p>
      </dgm:t>
    </dgm:pt>
    <dgm:pt modelId="{2D3145D7-A2B5-418B-84A3-2BF7840091E4}" type="sibTrans" cxnId="{B28D086B-1A79-464E-8BDE-C86739A98570}">
      <dgm:prSet/>
      <dgm:spPr/>
      <dgm:t>
        <a:bodyPr/>
        <a:lstStyle/>
        <a:p>
          <a:endParaRPr lang="en-IN" sz="2800"/>
        </a:p>
      </dgm:t>
    </dgm:pt>
    <dgm:pt modelId="{110C6850-73A0-4264-B281-0A751416ACE6}">
      <dgm:prSet phldrT="[Text]" custT="1"/>
      <dgm:spPr/>
      <dgm:t>
        <a:bodyPr/>
        <a:lstStyle/>
        <a:p>
          <a:r>
            <a:rPr lang="en-IN" sz="1800" dirty="0"/>
            <a:t>Font Weights</a:t>
          </a:r>
        </a:p>
      </dgm:t>
    </dgm:pt>
    <dgm:pt modelId="{9F185509-D763-4B4A-8671-348634D030F4}" type="parTrans" cxnId="{F75E84F6-B572-453F-B376-DF9E2610DF66}">
      <dgm:prSet/>
      <dgm:spPr/>
      <dgm:t>
        <a:bodyPr/>
        <a:lstStyle/>
        <a:p>
          <a:endParaRPr lang="en-IN"/>
        </a:p>
      </dgm:t>
    </dgm:pt>
    <dgm:pt modelId="{6D35C3AE-B0FB-4546-B626-76D57FD45EA5}" type="sibTrans" cxnId="{F75E84F6-B572-453F-B376-DF9E2610DF66}">
      <dgm:prSet/>
      <dgm:spPr/>
      <dgm:t>
        <a:bodyPr/>
        <a:lstStyle/>
        <a:p>
          <a:endParaRPr lang="en-IN" sz="2800"/>
        </a:p>
      </dgm:t>
    </dgm:pt>
    <dgm:pt modelId="{49B53C60-6843-4385-9FCC-DB9616155E19}">
      <dgm:prSet phldrT="[Text]" custT="1"/>
      <dgm:spPr/>
      <dgm:t>
        <a:bodyPr/>
        <a:lstStyle/>
        <a:p>
          <a:r>
            <a:rPr lang="en-IN" sz="1800" dirty="0"/>
            <a:t>Font Shorthands</a:t>
          </a:r>
        </a:p>
      </dgm:t>
    </dgm:pt>
    <dgm:pt modelId="{20EF6662-43A3-4B8A-8275-ECE1C8A5C74C}" type="parTrans" cxnId="{FB8C6C65-564A-4446-87A0-7339E222FF97}">
      <dgm:prSet/>
      <dgm:spPr/>
      <dgm:t>
        <a:bodyPr/>
        <a:lstStyle/>
        <a:p>
          <a:endParaRPr lang="en-IN"/>
        </a:p>
      </dgm:t>
    </dgm:pt>
    <dgm:pt modelId="{E733B9A3-BD79-4662-BA61-6216BB6F50EC}" type="sibTrans" cxnId="{FB8C6C65-564A-4446-87A0-7339E222FF97}">
      <dgm:prSet/>
      <dgm:spPr/>
      <dgm:t>
        <a:bodyPr/>
        <a:lstStyle/>
        <a:p>
          <a:endParaRPr lang="en-IN" sz="2800"/>
        </a:p>
      </dgm:t>
    </dgm:pt>
    <dgm:pt modelId="{6382691C-A75A-4476-B80F-80C45F27F65F}">
      <dgm:prSet phldrT="[Text]" custT="1"/>
      <dgm:spPr/>
      <dgm:t>
        <a:bodyPr/>
        <a:lstStyle/>
        <a:p>
          <a:r>
            <a:rPr lang="en-IN" sz="1800" dirty="0"/>
            <a:t>Text </a:t>
          </a:r>
        </a:p>
        <a:p>
          <a:r>
            <a:rPr lang="en-IN" sz="1800" dirty="0"/>
            <a:t>Decoration</a:t>
          </a:r>
        </a:p>
      </dgm:t>
    </dgm:pt>
    <dgm:pt modelId="{EC56A9FF-7E23-4E9F-8EFD-C782F9E3CEAF}" type="parTrans" cxnId="{9387196F-46D6-4BF8-BB41-E1B6679A4A7A}">
      <dgm:prSet/>
      <dgm:spPr/>
      <dgm:t>
        <a:bodyPr/>
        <a:lstStyle/>
        <a:p>
          <a:endParaRPr lang="en-IN"/>
        </a:p>
      </dgm:t>
    </dgm:pt>
    <dgm:pt modelId="{3FCB7C59-10A5-4FEE-9A79-FA6E943458CE}" type="sibTrans" cxnId="{9387196F-46D6-4BF8-BB41-E1B6679A4A7A}">
      <dgm:prSet/>
      <dgm:spPr/>
      <dgm:t>
        <a:bodyPr/>
        <a:lstStyle/>
        <a:p>
          <a:endParaRPr lang="en-IN" sz="2800"/>
        </a:p>
      </dgm:t>
    </dgm:pt>
    <dgm:pt modelId="{9967D90A-21A0-47D3-8160-9723DE22FB8B}">
      <dgm:prSet phldrT="[Text]" custT="1"/>
      <dgm:spPr/>
      <dgm:t>
        <a:bodyPr/>
        <a:lstStyle/>
        <a:p>
          <a:r>
            <a:rPr lang="en-IN" sz="1800" dirty="0"/>
            <a:t>Text Spacing</a:t>
          </a:r>
        </a:p>
      </dgm:t>
    </dgm:pt>
    <dgm:pt modelId="{43CF804A-B0EF-44C3-993B-5246A3F6B249}" type="parTrans" cxnId="{13F9C5DD-CB17-403B-906C-418CA0EB664C}">
      <dgm:prSet/>
      <dgm:spPr/>
      <dgm:t>
        <a:bodyPr/>
        <a:lstStyle/>
        <a:p>
          <a:endParaRPr lang="en-IN"/>
        </a:p>
      </dgm:t>
    </dgm:pt>
    <dgm:pt modelId="{440911C5-E2C8-4A35-BB1C-4092D81FB6C5}" type="sibTrans" cxnId="{13F9C5DD-CB17-403B-906C-418CA0EB664C}">
      <dgm:prSet/>
      <dgm:spPr/>
      <dgm:t>
        <a:bodyPr/>
        <a:lstStyle/>
        <a:p>
          <a:endParaRPr lang="en-IN" sz="2800"/>
        </a:p>
      </dgm:t>
    </dgm:pt>
    <dgm:pt modelId="{D426C619-7858-4C3B-8177-61D019299294}" type="pres">
      <dgm:prSet presAssocID="{176CFAEE-1E20-4C88-89EA-BC88F8110674}" presName="cycle" presStyleCnt="0">
        <dgm:presLayoutVars>
          <dgm:dir/>
          <dgm:resizeHandles val="exact"/>
        </dgm:presLayoutVars>
      </dgm:prSet>
      <dgm:spPr/>
    </dgm:pt>
    <dgm:pt modelId="{B8011D02-D4CA-49BC-BA0C-AB6431F0BEFF}" type="pres">
      <dgm:prSet presAssocID="{3848D2F0-34A6-4D8B-B4A6-0E3EB393ED10}" presName="node" presStyleLbl="node1" presStyleIdx="0" presStyleCnt="8" custScaleX="130909">
        <dgm:presLayoutVars>
          <dgm:bulletEnabled val="1"/>
        </dgm:presLayoutVars>
      </dgm:prSet>
      <dgm:spPr/>
    </dgm:pt>
    <dgm:pt modelId="{F3F1DB9A-58FE-49D1-AF55-E71B93BF0908}" type="pres">
      <dgm:prSet presAssocID="{3848D2F0-34A6-4D8B-B4A6-0E3EB393ED10}" presName="spNode" presStyleCnt="0"/>
      <dgm:spPr/>
    </dgm:pt>
    <dgm:pt modelId="{2CB82E57-4614-474E-B7D6-90058E5BF2AB}" type="pres">
      <dgm:prSet presAssocID="{237BE43D-776B-4F33-BE26-8A55EA03927E}" presName="sibTrans" presStyleLbl="sibTrans1D1" presStyleIdx="0" presStyleCnt="8"/>
      <dgm:spPr/>
    </dgm:pt>
    <dgm:pt modelId="{87A4945D-3877-43DF-BEB8-8B8B2B66A027}" type="pres">
      <dgm:prSet presAssocID="{5B69BF0F-E2DA-498E-BA3B-8D991E530B73}" presName="node" presStyleLbl="node1" presStyleIdx="1" presStyleCnt="8">
        <dgm:presLayoutVars>
          <dgm:bulletEnabled val="1"/>
        </dgm:presLayoutVars>
      </dgm:prSet>
      <dgm:spPr/>
    </dgm:pt>
    <dgm:pt modelId="{36A7DA42-9E2D-4F57-A9A6-00A5672F7A6F}" type="pres">
      <dgm:prSet presAssocID="{5B69BF0F-E2DA-498E-BA3B-8D991E530B73}" presName="spNode" presStyleCnt="0"/>
      <dgm:spPr/>
    </dgm:pt>
    <dgm:pt modelId="{3087F3AE-5538-426F-9BD2-8C37A4800017}" type="pres">
      <dgm:prSet presAssocID="{05BEDA71-3F6C-4E69-BD05-F9485AD0558A}" presName="sibTrans" presStyleLbl="sibTrans1D1" presStyleIdx="1" presStyleCnt="8"/>
      <dgm:spPr/>
    </dgm:pt>
    <dgm:pt modelId="{604F157B-CEEB-491B-9059-1975317DFC87}" type="pres">
      <dgm:prSet presAssocID="{6369703D-A24C-4979-9440-83D3FE8D3EB8}" presName="node" presStyleLbl="node1" presStyleIdx="2" presStyleCnt="8" custScaleX="144540">
        <dgm:presLayoutVars>
          <dgm:bulletEnabled val="1"/>
        </dgm:presLayoutVars>
      </dgm:prSet>
      <dgm:spPr/>
    </dgm:pt>
    <dgm:pt modelId="{AB706CB6-55F7-4AA1-A2DB-80ED69BB7E1C}" type="pres">
      <dgm:prSet presAssocID="{6369703D-A24C-4979-9440-83D3FE8D3EB8}" presName="spNode" presStyleCnt="0"/>
      <dgm:spPr/>
    </dgm:pt>
    <dgm:pt modelId="{D4403963-9F5B-416E-B8DD-82AE17D91100}" type="pres">
      <dgm:prSet presAssocID="{4C5758A3-288A-499B-93DE-3135B952B8BE}" presName="sibTrans" presStyleLbl="sibTrans1D1" presStyleIdx="2" presStyleCnt="8"/>
      <dgm:spPr/>
    </dgm:pt>
    <dgm:pt modelId="{580628D7-8624-4212-98D0-1C426F2326D8}" type="pres">
      <dgm:prSet presAssocID="{606CF436-D026-43E3-BD5E-2B5EB2F56007}" presName="node" presStyleLbl="node1" presStyleIdx="3" presStyleCnt="8">
        <dgm:presLayoutVars>
          <dgm:bulletEnabled val="1"/>
        </dgm:presLayoutVars>
      </dgm:prSet>
      <dgm:spPr/>
    </dgm:pt>
    <dgm:pt modelId="{AA244510-398F-4638-BFCD-8AAB438B3EDE}" type="pres">
      <dgm:prSet presAssocID="{606CF436-D026-43E3-BD5E-2B5EB2F56007}" presName="spNode" presStyleCnt="0"/>
      <dgm:spPr/>
    </dgm:pt>
    <dgm:pt modelId="{0D04DCA1-6296-4F6F-BB32-A58393422221}" type="pres">
      <dgm:prSet presAssocID="{2D3145D7-A2B5-418B-84A3-2BF7840091E4}" presName="sibTrans" presStyleLbl="sibTrans1D1" presStyleIdx="3" presStyleCnt="8"/>
      <dgm:spPr/>
    </dgm:pt>
    <dgm:pt modelId="{C2F05466-1547-43BF-8D66-B6A74D857A4A}" type="pres">
      <dgm:prSet presAssocID="{110C6850-73A0-4264-B281-0A751416ACE6}" presName="node" presStyleLbl="node1" presStyleIdx="4" presStyleCnt="8">
        <dgm:presLayoutVars>
          <dgm:bulletEnabled val="1"/>
        </dgm:presLayoutVars>
      </dgm:prSet>
      <dgm:spPr/>
    </dgm:pt>
    <dgm:pt modelId="{466E1878-2D94-4D5C-9F0B-B826BD31BF0A}" type="pres">
      <dgm:prSet presAssocID="{110C6850-73A0-4264-B281-0A751416ACE6}" presName="spNode" presStyleCnt="0"/>
      <dgm:spPr/>
    </dgm:pt>
    <dgm:pt modelId="{EC245F7D-3C0D-4DE3-8FCA-E3A989CC6C6F}" type="pres">
      <dgm:prSet presAssocID="{6D35C3AE-B0FB-4546-B626-76D57FD45EA5}" presName="sibTrans" presStyleLbl="sibTrans1D1" presStyleIdx="4" presStyleCnt="8"/>
      <dgm:spPr/>
    </dgm:pt>
    <dgm:pt modelId="{EC674F9F-C88C-4EF3-A045-C45A988909E7}" type="pres">
      <dgm:prSet presAssocID="{49B53C60-6843-4385-9FCC-DB9616155E19}" presName="node" presStyleLbl="node1" presStyleIdx="5" presStyleCnt="8" custScaleX="167212">
        <dgm:presLayoutVars>
          <dgm:bulletEnabled val="1"/>
        </dgm:presLayoutVars>
      </dgm:prSet>
      <dgm:spPr/>
    </dgm:pt>
    <dgm:pt modelId="{BE89B46E-92D4-4B1C-B68D-90C147453893}" type="pres">
      <dgm:prSet presAssocID="{49B53C60-6843-4385-9FCC-DB9616155E19}" presName="spNode" presStyleCnt="0"/>
      <dgm:spPr/>
    </dgm:pt>
    <dgm:pt modelId="{2A07DFAE-E92D-4030-AD62-31D77E2F04C5}" type="pres">
      <dgm:prSet presAssocID="{E733B9A3-BD79-4662-BA61-6216BB6F50EC}" presName="sibTrans" presStyleLbl="sibTrans1D1" presStyleIdx="5" presStyleCnt="8"/>
      <dgm:spPr/>
    </dgm:pt>
    <dgm:pt modelId="{7434882B-69E3-4370-B78A-61D39654C580}" type="pres">
      <dgm:prSet presAssocID="{6382691C-A75A-4476-B80F-80C45F27F65F}" presName="node" presStyleLbl="node1" presStyleIdx="6" presStyleCnt="8" custScaleX="127047">
        <dgm:presLayoutVars>
          <dgm:bulletEnabled val="1"/>
        </dgm:presLayoutVars>
      </dgm:prSet>
      <dgm:spPr/>
    </dgm:pt>
    <dgm:pt modelId="{DC1F2C0C-1C42-4D6E-BC24-A3FC207A0DAE}" type="pres">
      <dgm:prSet presAssocID="{6382691C-A75A-4476-B80F-80C45F27F65F}" presName="spNode" presStyleCnt="0"/>
      <dgm:spPr/>
    </dgm:pt>
    <dgm:pt modelId="{4576190F-9116-4F62-A8BE-A20C519EA65E}" type="pres">
      <dgm:prSet presAssocID="{3FCB7C59-10A5-4FEE-9A79-FA6E943458CE}" presName="sibTrans" presStyleLbl="sibTrans1D1" presStyleIdx="6" presStyleCnt="8"/>
      <dgm:spPr/>
    </dgm:pt>
    <dgm:pt modelId="{947798BF-5AC2-497E-99FA-6EDE3B02E234}" type="pres">
      <dgm:prSet presAssocID="{9967D90A-21A0-47D3-8160-9723DE22FB8B}" presName="node" presStyleLbl="node1" presStyleIdx="7" presStyleCnt="8">
        <dgm:presLayoutVars>
          <dgm:bulletEnabled val="1"/>
        </dgm:presLayoutVars>
      </dgm:prSet>
      <dgm:spPr/>
    </dgm:pt>
    <dgm:pt modelId="{47BB14AB-2F4C-446A-9876-CDA5667A7822}" type="pres">
      <dgm:prSet presAssocID="{9967D90A-21A0-47D3-8160-9723DE22FB8B}" presName="spNode" presStyleCnt="0"/>
      <dgm:spPr/>
    </dgm:pt>
    <dgm:pt modelId="{318BF2FC-EF7E-4088-9AF6-C5A1F393EE90}" type="pres">
      <dgm:prSet presAssocID="{440911C5-E2C8-4A35-BB1C-4092D81FB6C5}" presName="sibTrans" presStyleLbl="sibTrans1D1" presStyleIdx="7" presStyleCnt="8"/>
      <dgm:spPr/>
    </dgm:pt>
  </dgm:ptLst>
  <dgm:cxnLst>
    <dgm:cxn modelId="{5C37D403-092B-4ACE-9710-15847557CA4A}" srcId="{176CFAEE-1E20-4C88-89EA-BC88F8110674}" destId="{5B69BF0F-E2DA-498E-BA3B-8D991E530B73}" srcOrd="1" destOrd="0" parTransId="{DD487F90-DA7A-4D5B-B087-7408E5A9672B}" sibTransId="{05BEDA71-3F6C-4E69-BD05-F9485AD0558A}"/>
    <dgm:cxn modelId="{5AC2DB0B-7C1D-4C1A-931A-E9E93689CFC6}" type="presOf" srcId="{237BE43D-776B-4F33-BE26-8A55EA03927E}" destId="{2CB82E57-4614-474E-B7D6-90058E5BF2AB}" srcOrd="0" destOrd="0" presId="urn:microsoft.com/office/officeart/2005/8/layout/cycle6"/>
    <dgm:cxn modelId="{1709B512-4B6E-4B33-97FB-B411A819B1BE}" type="presOf" srcId="{110C6850-73A0-4264-B281-0A751416ACE6}" destId="{C2F05466-1547-43BF-8D66-B6A74D857A4A}" srcOrd="0" destOrd="0" presId="urn:microsoft.com/office/officeart/2005/8/layout/cycle6"/>
    <dgm:cxn modelId="{22EB9717-0B44-4B47-97FE-5E237F3602CE}" type="presOf" srcId="{49B53C60-6843-4385-9FCC-DB9616155E19}" destId="{EC674F9F-C88C-4EF3-A045-C45A988909E7}" srcOrd="0" destOrd="0" presId="urn:microsoft.com/office/officeart/2005/8/layout/cycle6"/>
    <dgm:cxn modelId="{85741D19-4C76-4170-A18E-854E4242C8A9}" type="presOf" srcId="{4C5758A3-288A-499B-93DE-3135B952B8BE}" destId="{D4403963-9F5B-416E-B8DD-82AE17D91100}" srcOrd="0" destOrd="0" presId="urn:microsoft.com/office/officeart/2005/8/layout/cycle6"/>
    <dgm:cxn modelId="{05C0D421-2895-4051-A9E8-645425F8A1F5}" type="presOf" srcId="{440911C5-E2C8-4A35-BB1C-4092D81FB6C5}" destId="{318BF2FC-EF7E-4088-9AF6-C5A1F393EE90}" srcOrd="0" destOrd="0" presId="urn:microsoft.com/office/officeart/2005/8/layout/cycle6"/>
    <dgm:cxn modelId="{31EB5C2A-38E1-4D60-B635-61D5644B61E7}" type="presOf" srcId="{6D35C3AE-B0FB-4546-B626-76D57FD45EA5}" destId="{EC245F7D-3C0D-4DE3-8FCA-E3A989CC6C6F}" srcOrd="0" destOrd="0" presId="urn:microsoft.com/office/officeart/2005/8/layout/cycle6"/>
    <dgm:cxn modelId="{FB8C6C65-564A-4446-87A0-7339E222FF97}" srcId="{176CFAEE-1E20-4C88-89EA-BC88F8110674}" destId="{49B53C60-6843-4385-9FCC-DB9616155E19}" srcOrd="5" destOrd="0" parTransId="{20EF6662-43A3-4B8A-8275-ECE1C8A5C74C}" sibTransId="{E733B9A3-BD79-4662-BA61-6216BB6F50EC}"/>
    <dgm:cxn modelId="{B28D086B-1A79-464E-8BDE-C86739A98570}" srcId="{176CFAEE-1E20-4C88-89EA-BC88F8110674}" destId="{606CF436-D026-43E3-BD5E-2B5EB2F56007}" srcOrd="3" destOrd="0" parTransId="{8C949CB9-BA08-4235-A567-992CDFE4EEC4}" sibTransId="{2D3145D7-A2B5-418B-84A3-2BF7840091E4}"/>
    <dgm:cxn modelId="{9387196F-46D6-4BF8-BB41-E1B6679A4A7A}" srcId="{176CFAEE-1E20-4C88-89EA-BC88F8110674}" destId="{6382691C-A75A-4476-B80F-80C45F27F65F}" srcOrd="6" destOrd="0" parTransId="{EC56A9FF-7E23-4E9F-8EFD-C782F9E3CEAF}" sibTransId="{3FCB7C59-10A5-4FEE-9A79-FA6E943458CE}"/>
    <dgm:cxn modelId="{F326C873-725C-4FD1-B961-CD58AF59FF3B}" srcId="{176CFAEE-1E20-4C88-89EA-BC88F8110674}" destId="{6369703D-A24C-4979-9440-83D3FE8D3EB8}" srcOrd="2" destOrd="0" parTransId="{AE1376B5-1581-41E3-A5D6-8A75F163C41C}" sibTransId="{4C5758A3-288A-499B-93DE-3135B952B8BE}"/>
    <dgm:cxn modelId="{2ED258A7-D0AA-49F5-A205-569DF6BCD241}" type="presOf" srcId="{176CFAEE-1E20-4C88-89EA-BC88F8110674}" destId="{D426C619-7858-4C3B-8177-61D019299294}" srcOrd="0" destOrd="0" presId="urn:microsoft.com/office/officeart/2005/8/layout/cycle6"/>
    <dgm:cxn modelId="{0F42CCB3-5DCC-469A-84D1-F662343FC5BA}" type="presOf" srcId="{9967D90A-21A0-47D3-8160-9723DE22FB8B}" destId="{947798BF-5AC2-497E-99FA-6EDE3B02E234}" srcOrd="0" destOrd="0" presId="urn:microsoft.com/office/officeart/2005/8/layout/cycle6"/>
    <dgm:cxn modelId="{CFB1EDB9-8241-496A-B1B5-30C6033D6337}" srcId="{176CFAEE-1E20-4C88-89EA-BC88F8110674}" destId="{3848D2F0-34A6-4D8B-B4A6-0E3EB393ED10}" srcOrd="0" destOrd="0" parTransId="{03F2D9C1-860E-4C8E-AB75-34801A1A3FDF}" sibTransId="{237BE43D-776B-4F33-BE26-8A55EA03927E}"/>
    <dgm:cxn modelId="{FE3963BB-F8B3-4D09-B844-33D0577E8F97}" type="presOf" srcId="{3FCB7C59-10A5-4FEE-9A79-FA6E943458CE}" destId="{4576190F-9116-4F62-A8BE-A20C519EA65E}" srcOrd="0" destOrd="0" presId="urn:microsoft.com/office/officeart/2005/8/layout/cycle6"/>
    <dgm:cxn modelId="{2AF552C0-5D1C-4113-A31B-C7422C365CFD}" type="presOf" srcId="{2D3145D7-A2B5-418B-84A3-2BF7840091E4}" destId="{0D04DCA1-6296-4F6F-BB32-A58393422221}" srcOrd="0" destOrd="0" presId="urn:microsoft.com/office/officeart/2005/8/layout/cycle6"/>
    <dgm:cxn modelId="{BF9DB4C2-376C-4749-BAB3-27F5B0275C65}" type="presOf" srcId="{05BEDA71-3F6C-4E69-BD05-F9485AD0558A}" destId="{3087F3AE-5538-426F-9BD2-8C37A4800017}" srcOrd="0" destOrd="0" presId="urn:microsoft.com/office/officeart/2005/8/layout/cycle6"/>
    <dgm:cxn modelId="{1EC4A0D1-6D1A-4B06-9B16-5E35C3A9B577}" type="presOf" srcId="{E733B9A3-BD79-4662-BA61-6216BB6F50EC}" destId="{2A07DFAE-E92D-4030-AD62-31D77E2F04C5}" srcOrd="0" destOrd="0" presId="urn:microsoft.com/office/officeart/2005/8/layout/cycle6"/>
    <dgm:cxn modelId="{589966D5-5AB3-45FF-A05A-8DB05D20DF85}" type="presOf" srcId="{5B69BF0F-E2DA-498E-BA3B-8D991E530B73}" destId="{87A4945D-3877-43DF-BEB8-8B8B2B66A027}" srcOrd="0" destOrd="0" presId="urn:microsoft.com/office/officeart/2005/8/layout/cycle6"/>
    <dgm:cxn modelId="{336D0DDB-319F-4BD3-82C8-8165015A905A}" type="presOf" srcId="{3848D2F0-34A6-4D8B-B4A6-0E3EB393ED10}" destId="{B8011D02-D4CA-49BC-BA0C-AB6431F0BEFF}" srcOrd="0" destOrd="0" presId="urn:microsoft.com/office/officeart/2005/8/layout/cycle6"/>
    <dgm:cxn modelId="{13F9C5DD-CB17-403B-906C-418CA0EB664C}" srcId="{176CFAEE-1E20-4C88-89EA-BC88F8110674}" destId="{9967D90A-21A0-47D3-8160-9723DE22FB8B}" srcOrd="7" destOrd="0" parTransId="{43CF804A-B0EF-44C3-993B-5246A3F6B249}" sibTransId="{440911C5-E2C8-4A35-BB1C-4092D81FB6C5}"/>
    <dgm:cxn modelId="{3D2445F5-700A-410E-AD55-154255BEA964}" type="presOf" srcId="{6382691C-A75A-4476-B80F-80C45F27F65F}" destId="{7434882B-69E3-4370-B78A-61D39654C580}" srcOrd="0" destOrd="0" presId="urn:microsoft.com/office/officeart/2005/8/layout/cycle6"/>
    <dgm:cxn modelId="{F75E84F6-B572-453F-B376-DF9E2610DF66}" srcId="{176CFAEE-1E20-4C88-89EA-BC88F8110674}" destId="{110C6850-73A0-4264-B281-0A751416ACE6}" srcOrd="4" destOrd="0" parTransId="{9F185509-D763-4B4A-8671-348634D030F4}" sibTransId="{6D35C3AE-B0FB-4546-B626-76D57FD45EA5}"/>
    <dgm:cxn modelId="{529E4AF9-D671-4593-AA99-E3A5A42A5B41}" type="presOf" srcId="{606CF436-D026-43E3-BD5E-2B5EB2F56007}" destId="{580628D7-8624-4212-98D0-1C426F2326D8}" srcOrd="0" destOrd="0" presId="urn:microsoft.com/office/officeart/2005/8/layout/cycle6"/>
    <dgm:cxn modelId="{505280F9-FADB-42F2-ACFA-C25C157F6F52}" type="presOf" srcId="{6369703D-A24C-4979-9440-83D3FE8D3EB8}" destId="{604F157B-CEEB-491B-9059-1975317DFC87}" srcOrd="0" destOrd="0" presId="urn:microsoft.com/office/officeart/2005/8/layout/cycle6"/>
    <dgm:cxn modelId="{A8690531-CA5E-4DC0-AC04-D35B1091E39E}" type="presParOf" srcId="{D426C619-7858-4C3B-8177-61D019299294}" destId="{B8011D02-D4CA-49BC-BA0C-AB6431F0BEFF}" srcOrd="0" destOrd="0" presId="urn:microsoft.com/office/officeart/2005/8/layout/cycle6"/>
    <dgm:cxn modelId="{3AD8C589-625F-4B93-BF92-F622D5C52C0D}" type="presParOf" srcId="{D426C619-7858-4C3B-8177-61D019299294}" destId="{F3F1DB9A-58FE-49D1-AF55-E71B93BF0908}" srcOrd="1" destOrd="0" presId="urn:microsoft.com/office/officeart/2005/8/layout/cycle6"/>
    <dgm:cxn modelId="{DC3D8FEC-0702-4D24-92FA-1B9E526DC534}" type="presParOf" srcId="{D426C619-7858-4C3B-8177-61D019299294}" destId="{2CB82E57-4614-474E-B7D6-90058E5BF2AB}" srcOrd="2" destOrd="0" presId="urn:microsoft.com/office/officeart/2005/8/layout/cycle6"/>
    <dgm:cxn modelId="{9F44EB89-B4D1-4D5C-8FEA-84AF4F481AFF}" type="presParOf" srcId="{D426C619-7858-4C3B-8177-61D019299294}" destId="{87A4945D-3877-43DF-BEB8-8B8B2B66A027}" srcOrd="3" destOrd="0" presId="urn:microsoft.com/office/officeart/2005/8/layout/cycle6"/>
    <dgm:cxn modelId="{1A15F2B6-69DE-4030-8294-7261EB7ED750}" type="presParOf" srcId="{D426C619-7858-4C3B-8177-61D019299294}" destId="{36A7DA42-9E2D-4F57-A9A6-00A5672F7A6F}" srcOrd="4" destOrd="0" presId="urn:microsoft.com/office/officeart/2005/8/layout/cycle6"/>
    <dgm:cxn modelId="{E4EEE2D7-D842-4926-8B4C-1B2CBDF6E448}" type="presParOf" srcId="{D426C619-7858-4C3B-8177-61D019299294}" destId="{3087F3AE-5538-426F-9BD2-8C37A4800017}" srcOrd="5" destOrd="0" presId="urn:microsoft.com/office/officeart/2005/8/layout/cycle6"/>
    <dgm:cxn modelId="{D58479C5-EC9E-4ABD-8A43-7E1224EC6FFF}" type="presParOf" srcId="{D426C619-7858-4C3B-8177-61D019299294}" destId="{604F157B-CEEB-491B-9059-1975317DFC87}" srcOrd="6" destOrd="0" presId="urn:microsoft.com/office/officeart/2005/8/layout/cycle6"/>
    <dgm:cxn modelId="{E3ADDA8E-D767-4F0B-BAE9-F1C03EF632C2}" type="presParOf" srcId="{D426C619-7858-4C3B-8177-61D019299294}" destId="{AB706CB6-55F7-4AA1-A2DB-80ED69BB7E1C}" srcOrd="7" destOrd="0" presId="urn:microsoft.com/office/officeart/2005/8/layout/cycle6"/>
    <dgm:cxn modelId="{EBCEC68D-5910-4DB2-8EA2-BA235F2F7C57}" type="presParOf" srcId="{D426C619-7858-4C3B-8177-61D019299294}" destId="{D4403963-9F5B-416E-B8DD-82AE17D91100}" srcOrd="8" destOrd="0" presId="urn:microsoft.com/office/officeart/2005/8/layout/cycle6"/>
    <dgm:cxn modelId="{21009C70-A417-4BE8-8091-F5E0134F7620}" type="presParOf" srcId="{D426C619-7858-4C3B-8177-61D019299294}" destId="{580628D7-8624-4212-98D0-1C426F2326D8}" srcOrd="9" destOrd="0" presId="urn:microsoft.com/office/officeart/2005/8/layout/cycle6"/>
    <dgm:cxn modelId="{C6BD977F-713F-43BF-940D-FB87BA43CACD}" type="presParOf" srcId="{D426C619-7858-4C3B-8177-61D019299294}" destId="{AA244510-398F-4638-BFCD-8AAB438B3EDE}" srcOrd="10" destOrd="0" presId="urn:microsoft.com/office/officeart/2005/8/layout/cycle6"/>
    <dgm:cxn modelId="{40D27523-B36F-4B4E-8CF8-420A56872C64}" type="presParOf" srcId="{D426C619-7858-4C3B-8177-61D019299294}" destId="{0D04DCA1-6296-4F6F-BB32-A58393422221}" srcOrd="11" destOrd="0" presId="urn:microsoft.com/office/officeart/2005/8/layout/cycle6"/>
    <dgm:cxn modelId="{29B5FAA7-E23B-41FB-9F5B-316C000B1D81}" type="presParOf" srcId="{D426C619-7858-4C3B-8177-61D019299294}" destId="{C2F05466-1547-43BF-8D66-B6A74D857A4A}" srcOrd="12" destOrd="0" presId="urn:microsoft.com/office/officeart/2005/8/layout/cycle6"/>
    <dgm:cxn modelId="{E3BEF87E-C653-49F3-9832-7233635A9E15}" type="presParOf" srcId="{D426C619-7858-4C3B-8177-61D019299294}" destId="{466E1878-2D94-4D5C-9F0B-B826BD31BF0A}" srcOrd="13" destOrd="0" presId="urn:microsoft.com/office/officeart/2005/8/layout/cycle6"/>
    <dgm:cxn modelId="{F34CA14B-035B-494F-A807-B03CA759C193}" type="presParOf" srcId="{D426C619-7858-4C3B-8177-61D019299294}" destId="{EC245F7D-3C0D-4DE3-8FCA-E3A989CC6C6F}" srcOrd="14" destOrd="0" presId="urn:microsoft.com/office/officeart/2005/8/layout/cycle6"/>
    <dgm:cxn modelId="{101B88BC-DFBC-463E-AC04-49397CFE7F45}" type="presParOf" srcId="{D426C619-7858-4C3B-8177-61D019299294}" destId="{EC674F9F-C88C-4EF3-A045-C45A988909E7}" srcOrd="15" destOrd="0" presId="urn:microsoft.com/office/officeart/2005/8/layout/cycle6"/>
    <dgm:cxn modelId="{06C84FE9-0172-4650-A97D-B2A82B99EFD1}" type="presParOf" srcId="{D426C619-7858-4C3B-8177-61D019299294}" destId="{BE89B46E-92D4-4B1C-B68D-90C147453893}" srcOrd="16" destOrd="0" presId="urn:microsoft.com/office/officeart/2005/8/layout/cycle6"/>
    <dgm:cxn modelId="{9620D53F-9606-464D-AED9-B25D20541E22}" type="presParOf" srcId="{D426C619-7858-4C3B-8177-61D019299294}" destId="{2A07DFAE-E92D-4030-AD62-31D77E2F04C5}" srcOrd="17" destOrd="0" presId="urn:microsoft.com/office/officeart/2005/8/layout/cycle6"/>
    <dgm:cxn modelId="{971CF3F7-B194-498A-886E-72419E72B7E6}" type="presParOf" srcId="{D426C619-7858-4C3B-8177-61D019299294}" destId="{7434882B-69E3-4370-B78A-61D39654C580}" srcOrd="18" destOrd="0" presId="urn:microsoft.com/office/officeart/2005/8/layout/cycle6"/>
    <dgm:cxn modelId="{2543F01A-08DD-4EC5-A4EB-80D6CCAA989C}" type="presParOf" srcId="{D426C619-7858-4C3B-8177-61D019299294}" destId="{DC1F2C0C-1C42-4D6E-BC24-A3FC207A0DAE}" srcOrd="19" destOrd="0" presId="urn:microsoft.com/office/officeart/2005/8/layout/cycle6"/>
    <dgm:cxn modelId="{F5A68957-4465-42E2-8913-C4A06BC0C5CA}" type="presParOf" srcId="{D426C619-7858-4C3B-8177-61D019299294}" destId="{4576190F-9116-4F62-A8BE-A20C519EA65E}" srcOrd="20" destOrd="0" presId="urn:microsoft.com/office/officeart/2005/8/layout/cycle6"/>
    <dgm:cxn modelId="{BB880E24-500C-4844-A541-77B4D1805443}" type="presParOf" srcId="{D426C619-7858-4C3B-8177-61D019299294}" destId="{947798BF-5AC2-497E-99FA-6EDE3B02E234}" srcOrd="21" destOrd="0" presId="urn:microsoft.com/office/officeart/2005/8/layout/cycle6"/>
    <dgm:cxn modelId="{1610AF34-7F5B-422F-9CF0-1BC5D45799B6}" type="presParOf" srcId="{D426C619-7858-4C3B-8177-61D019299294}" destId="{47BB14AB-2F4C-446A-9876-CDA5667A7822}" srcOrd="22" destOrd="0" presId="urn:microsoft.com/office/officeart/2005/8/layout/cycle6"/>
    <dgm:cxn modelId="{EEE5E283-6599-4068-AB34-815A6032F065}" type="presParOf" srcId="{D426C619-7858-4C3B-8177-61D019299294}" destId="{318BF2FC-EF7E-4088-9AF6-C5A1F393EE90}" srcOrd="23"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81F032-4456-465B-8638-177FF4877CD4}"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IN"/>
        </a:p>
      </dgm:t>
    </dgm:pt>
    <dgm:pt modelId="{A532CF33-FC0A-4EF2-A82F-2746040BEAB7}">
      <dgm:prSet phldrT="[Text]"/>
      <dgm:spPr/>
      <dgm:t>
        <a:bodyPr/>
        <a:lstStyle/>
        <a:p>
          <a:r>
            <a:rPr lang="en-IN" dirty="0"/>
            <a:t>Text Spacing</a:t>
          </a:r>
        </a:p>
      </dgm:t>
    </dgm:pt>
    <dgm:pt modelId="{FD6113AE-C342-45B1-B7FE-83DE0FF9F54A}" type="parTrans" cxnId="{A9885893-C920-4DC1-AE65-05C80C98A08D}">
      <dgm:prSet/>
      <dgm:spPr/>
      <dgm:t>
        <a:bodyPr/>
        <a:lstStyle/>
        <a:p>
          <a:endParaRPr lang="en-IN"/>
        </a:p>
      </dgm:t>
    </dgm:pt>
    <dgm:pt modelId="{F34FCFCD-11D5-459F-A135-C934F6D15AD7}" type="sibTrans" cxnId="{A9885893-C920-4DC1-AE65-05C80C98A08D}">
      <dgm:prSet/>
      <dgm:spPr/>
      <dgm:t>
        <a:bodyPr/>
        <a:lstStyle/>
        <a:p>
          <a:endParaRPr lang="en-IN"/>
        </a:p>
      </dgm:t>
    </dgm:pt>
    <dgm:pt modelId="{631B7971-498D-4297-BEBB-EE4BAB1C940B}">
      <dgm:prSet phldrT="[Text]"/>
      <dgm:spPr/>
      <dgm:t>
        <a:bodyPr/>
        <a:lstStyle/>
        <a:p>
          <a:pPr algn="ctr"/>
          <a:r>
            <a:rPr lang="en-IN" dirty="0"/>
            <a:t>letter-spacing</a:t>
          </a:r>
        </a:p>
        <a:p>
          <a:pPr algn="ctr"/>
          <a:r>
            <a:rPr lang="en-IN" dirty="0"/>
            <a:t>   (Tracking)	</a:t>
          </a:r>
        </a:p>
      </dgm:t>
    </dgm:pt>
    <dgm:pt modelId="{2A15C1A6-832D-45D9-85CD-EA5DA44855CE}" type="parTrans" cxnId="{2AED5BBC-51DC-42D6-A255-488A913B91F4}">
      <dgm:prSet/>
      <dgm:spPr/>
      <dgm:t>
        <a:bodyPr/>
        <a:lstStyle/>
        <a:p>
          <a:endParaRPr lang="en-IN"/>
        </a:p>
      </dgm:t>
    </dgm:pt>
    <dgm:pt modelId="{2DB2D404-3AC1-4DCC-A948-354BC6BFBDBD}" type="sibTrans" cxnId="{2AED5BBC-51DC-42D6-A255-488A913B91F4}">
      <dgm:prSet/>
      <dgm:spPr/>
      <dgm:t>
        <a:bodyPr/>
        <a:lstStyle/>
        <a:p>
          <a:endParaRPr lang="en-IN"/>
        </a:p>
      </dgm:t>
    </dgm:pt>
    <dgm:pt modelId="{4EDFD202-7339-447F-9AFB-99D694506D14}">
      <dgm:prSet phldrT="[Text]"/>
      <dgm:spPr/>
      <dgm:t>
        <a:bodyPr/>
        <a:lstStyle/>
        <a:p>
          <a:r>
            <a:rPr lang="en-IN" dirty="0"/>
            <a:t>word-spacing</a:t>
          </a:r>
        </a:p>
      </dgm:t>
    </dgm:pt>
    <dgm:pt modelId="{D09824E1-9794-47AC-A542-A2E4D2A5D03A}" type="parTrans" cxnId="{48E2C592-A51B-481A-8A87-E692088D05D2}">
      <dgm:prSet/>
      <dgm:spPr/>
      <dgm:t>
        <a:bodyPr/>
        <a:lstStyle/>
        <a:p>
          <a:endParaRPr lang="en-IN"/>
        </a:p>
      </dgm:t>
    </dgm:pt>
    <dgm:pt modelId="{5B3027B9-21A6-48B1-A4F6-1AE71BA43ADF}" type="sibTrans" cxnId="{48E2C592-A51B-481A-8A87-E692088D05D2}">
      <dgm:prSet/>
      <dgm:spPr/>
      <dgm:t>
        <a:bodyPr/>
        <a:lstStyle/>
        <a:p>
          <a:endParaRPr lang="en-IN"/>
        </a:p>
      </dgm:t>
    </dgm:pt>
    <dgm:pt modelId="{767305E0-9D94-463F-B155-4CAEF389231F}">
      <dgm:prSet phldrT="[Text]"/>
      <dgm:spPr/>
      <dgm:t>
        <a:bodyPr/>
        <a:lstStyle/>
        <a:p>
          <a:r>
            <a:rPr lang="en-IN" dirty="0"/>
            <a:t>line-height</a:t>
          </a:r>
        </a:p>
        <a:p>
          <a:r>
            <a:rPr lang="en-IN" dirty="0"/>
            <a:t>(Leading)</a:t>
          </a:r>
        </a:p>
      </dgm:t>
    </dgm:pt>
    <dgm:pt modelId="{C61F7997-5D5D-482F-8186-268C8145957D}" type="parTrans" cxnId="{5F4EF814-65AB-465C-B891-F108F018EE3B}">
      <dgm:prSet/>
      <dgm:spPr/>
      <dgm:t>
        <a:bodyPr/>
        <a:lstStyle/>
        <a:p>
          <a:endParaRPr lang="en-IN"/>
        </a:p>
      </dgm:t>
    </dgm:pt>
    <dgm:pt modelId="{9E3DF8A6-925A-4792-9A22-4C209702D984}" type="sibTrans" cxnId="{5F4EF814-65AB-465C-B891-F108F018EE3B}">
      <dgm:prSet/>
      <dgm:spPr/>
      <dgm:t>
        <a:bodyPr/>
        <a:lstStyle/>
        <a:p>
          <a:endParaRPr lang="en-IN"/>
        </a:p>
      </dgm:t>
    </dgm:pt>
    <dgm:pt modelId="{F1FC8D3E-D0EE-4804-A2DF-44C34F7A4291}">
      <dgm:prSet phldrT="[Text]"/>
      <dgm:spPr/>
      <dgm:t>
        <a:bodyPr/>
        <a:lstStyle/>
        <a:p>
          <a:pPr algn="ctr"/>
          <a:r>
            <a:rPr lang="en-IN" dirty="0"/>
            <a:t>letter-spacing: 1px</a:t>
          </a:r>
        </a:p>
        <a:p>
          <a:pPr algn="ctr"/>
          <a:r>
            <a:rPr lang="en-IN" dirty="0"/>
            <a:t>Spreads the letters</a:t>
          </a:r>
        </a:p>
      </dgm:t>
    </dgm:pt>
    <dgm:pt modelId="{61EE2A15-A710-4E73-BB64-E46EEF03BD8E}" type="parTrans" cxnId="{5BCCD66D-8FBF-473E-B5E8-D0BA82FA921A}">
      <dgm:prSet/>
      <dgm:spPr/>
      <dgm:t>
        <a:bodyPr/>
        <a:lstStyle/>
        <a:p>
          <a:endParaRPr lang="en-IN"/>
        </a:p>
      </dgm:t>
    </dgm:pt>
    <dgm:pt modelId="{836E6898-287B-40EB-854F-72F26D6B716E}" type="sibTrans" cxnId="{5BCCD66D-8FBF-473E-B5E8-D0BA82FA921A}">
      <dgm:prSet/>
      <dgm:spPr/>
      <dgm:t>
        <a:bodyPr/>
        <a:lstStyle/>
        <a:p>
          <a:endParaRPr lang="en-IN"/>
        </a:p>
      </dgm:t>
    </dgm:pt>
    <dgm:pt modelId="{B21E58DC-F2C9-4F61-8277-B7F21B2A3E4A}">
      <dgm:prSet phldrT="[Text]"/>
      <dgm:spPr/>
      <dgm:t>
        <a:bodyPr/>
        <a:lstStyle/>
        <a:p>
          <a:pPr algn="ctr"/>
          <a:r>
            <a:rPr lang="en-IN" dirty="0"/>
            <a:t>letter-spacing: -1px</a:t>
          </a:r>
        </a:p>
        <a:p>
          <a:pPr algn="ctr"/>
          <a:r>
            <a:rPr lang="en-IN" dirty="0"/>
            <a:t>Squeezes the letters</a:t>
          </a:r>
        </a:p>
      </dgm:t>
    </dgm:pt>
    <dgm:pt modelId="{6F3750BC-B3A3-4CE8-B694-2CFB79BE3ECD}" type="parTrans" cxnId="{80400771-464B-4FF0-9594-E9EDAEAE5E21}">
      <dgm:prSet/>
      <dgm:spPr/>
      <dgm:t>
        <a:bodyPr/>
        <a:lstStyle/>
        <a:p>
          <a:endParaRPr lang="en-IN"/>
        </a:p>
      </dgm:t>
    </dgm:pt>
    <dgm:pt modelId="{989F469D-66CD-41B5-8C32-C2CEB3D53304}" type="sibTrans" cxnId="{80400771-464B-4FF0-9594-E9EDAEAE5E21}">
      <dgm:prSet/>
      <dgm:spPr/>
      <dgm:t>
        <a:bodyPr/>
        <a:lstStyle/>
        <a:p>
          <a:endParaRPr lang="en-IN"/>
        </a:p>
      </dgm:t>
    </dgm:pt>
    <dgm:pt modelId="{232438C1-0DBB-4D14-B662-91BE009E1D4B}">
      <dgm:prSet/>
      <dgm:spPr/>
      <dgm:t>
        <a:bodyPr/>
        <a:lstStyle/>
        <a:p>
          <a:r>
            <a:rPr lang="en-IN" dirty="0"/>
            <a:t>word-spacing: 1px</a:t>
          </a:r>
        </a:p>
        <a:p>
          <a:r>
            <a:rPr lang="en-IN" dirty="0"/>
            <a:t>Spreads the words</a:t>
          </a:r>
        </a:p>
      </dgm:t>
    </dgm:pt>
    <dgm:pt modelId="{3282E991-EDB3-45B0-BD50-066E8E15E6A2}" type="parTrans" cxnId="{88317B36-1D03-4871-AEDD-2E075A1AD5F7}">
      <dgm:prSet/>
      <dgm:spPr/>
      <dgm:t>
        <a:bodyPr/>
        <a:lstStyle/>
        <a:p>
          <a:endParaRPr lang="en-IN"/>
        </a:p>
      </dgm:t>
    </dgm:pt>
    <dgm:pt modelId="{3C342D19-5B08-4365-9DC1-A09928ABCDD3}" type="sibTrans" cxnId="{88317B36-1D03-4871-AEDD-2E075A1AD5F7}">
      <dgm:prSet/>
      <dgm:spPr/>
      <dgm:t>
        <a:bodyPr/>
        <a:lstStyle/>
        <a:p>
          <a:endParaRPr lang="en-IN"/>
        </a:p>
      </dgm:t>
    </dgm:pt>
    <dgm:pt modelId="{FD32BA5E-31C7-4B0F-8543-5A09EBFE4D11}">
      <dgm:prSet/>
      <dgm:spPr/>
      <dgm:t>
        <a:bodyPr/>
        <a:lstStyle/>
        <a:p>
          <a:r>
            <a:rPr lang="en-IN" dirty="0"/>
            <a:t>word-spacing: -1px</a:t>
          </a:r>
        </a:p>
        <a:p>
          <a:r>
            <a:rPr lang="en-IN" dirty="0"/>
            <a:t>Squeezes the words</a:t>
          </a:r>
        </a:p>
      </dgm:t>
    </dgm:pt>
    <dgm:pt modelId="{E7F93CC8-8E6B-4D44-9594-05C3CA35F91B}" type="parTrans" cxnId="{D16A3863-8EA2-483E-8C4E-B97AC69114A4}">
      <dgm:prSet/>
      <dgm:spPr/>
      <dgm:t>
        <a:bodyPr/>
        <a:lstStyle/>
        <a:p>
          <a:endParaRPr lang="en-IN"/>
        </a:p>
      </dgm:t>
    </dgm:pt>
    <dgm:pt modelId="{3005B1F0-1E90-41E1-A1C0-649D269F9313}" type="sibTrans" cxnId="{D16A3863-8EA2-483E-8C4E-B97AC69114A4}">
      <dgm:prSet/>
      <dgm:spPr/>
      <dgm:t>
        <a:bodyPr/>
        <a:lstStyle/>
        <a:p>
          <a:endParaRPr lang="en-IN"/>
        </a:p>
      </dgm:t>
    </dgm:pt>
    <dgm:pt modelId="{4FEF1AD2-2F2D-4A36-88D8-41EEAE5F45D3}">
      <dgm:prSet phldrT="[Text]"/>
      <dgm:spPr/>
      <dgm:t>
        <a:bodyPr/>
        <a:lstStyle/>
        <a:p>
          <a:r>
            <a:rPr lang="en-IN" dirty="0"/>
            <a:t>line-height: 24px</a:t>
          </a:r>
        </a:p>
      </dgm:t>
    </dgm:pt>
    <dgm:pt modelId="{AFCFB02D-8ECB-4E46-A79A-57C6257C4EBC}" type="parTrans" cxnId="{9CE8FF5C-DC1B-4447-B6DE-E8B6125AC929}">
      <dgm:prSet/>
      <dgm:spPr/>
      <dgm:t>
        <a:bodyPr/>
        <a:lstStyle/>
        <a:p>
          <a:endParaRPr lang="en-IN"/>
        </a:p>
      </dgm:t>
    </dgm:pt>
    <dgm:pt modelId="{FA556E33-A960-4F96-ACFF-1691A5C62977}" type="sibTrans" cxnId="{9CE8FF5C-DC1B-4447-B6DE-E8B6125AC929}">
      <dgm:prSet/>
      <dgm:spPr/>
      <dgm:t>
        <a:bodyPr/>
        <a:lstStyle/>
        <a:p>
          <a:endParaRPr lang="en-IN"/>
        </a:p>
      </dgm:t>
    </dgm:pt>
    <dgm:pt modelId="{5D655E06-C6C5-4F20-B7A4-567385AE084F}" type="pres">
      <dgm:prSet presAssocID="{A981F032-4456-465B-8638-177FF4877CD4}" presName="hierChild1" presStyleCnt="0">
        <dgm:presLayoutVars>
          <dgm:orgChart val="1"/>
          <dgm:chPref val="1"/>
          <dgm:dir/>
          <dgm:animOne val="branch"/>
          <dgm:animLvl val="lvl"/>
          <dgm:resizeHandles/>
        </dgm:presLayoutVars>
      </dgm:prSet>
      <dgm:spPr/>
    </dgm:pt>
    <dgm:pt modelId="{34C6E093-5ED3-4EC4-9545-235013360589}" type="pres">
      <dgm:prSet presAssocID="{A532CF33-FC0A-4EF2-A82F-2746040BEAB7}" presName="hierRoot1" presStyleCnt="0">
        <dgm:presLayoutVars>
          <dgm:hierBranch val="init"/>
        </dgm:presLayoutVars>
      </dgm:prSet>
      <dgm:spPr/>
    </dgm:pt>
    <dgm:pt modelId="{AA8F9CA9-80BD-45C3-BE2C-B5D0C9BE951F}" type="pres">
      <dgm:prSet presAssocID="{A532CF33-FC0A-4EF2-A82F-2746040BEAB7}" presName="rootComposite1" presStyleCnt="0"/>
      <dgm:spPr/>
    </dgm:pt>
    <dgm:pt modelId="{0FBDC4C0-584E-4C62-A180-D52097D80150}" type="pres">
      <dgm:prSet presAssocID="{A532CF33-FC0A-4EF2-A82F-2746040BEAB7}" presName="rootText1" presStyleLbl="node0" presStyleIdx="0" presStyleCnt="1">
        <dgm:presLayoutVars>
          <dgm:chPref val="3"/>
        </dgm:presLayoutVars>
      </dgm:prSet>
      <dgm:spPr/>
    </dgm:pt>
    <dgm:pt modelId="{9CA2A0FB-42A0-47E8-A7D3-604EAD1C043A}" type="pres">
      <dgm:prSet presAssocID="{A532CF33-FC0A-4EF2-A82F-2746040BEAB7}" presName="rootConnector1" presStyleLbl="node1" presStyleIdx="0" presStyleCnt="0"/>
      <dgm:spPr/>
    </dgm:pt>
    <dgm:pt modelId="{A721735A-658A-4B29-9ABA-331E650DE11F}" type="pres">
      <dgm:prSet presAssocID="{A532CF33-FC0A-4EF2-A82F-2746040BEAB7}" presName="hierChild2" presStyleCnt="0"/>
      <dgm:spPr/>
    </dgm:pt>
    <dgm:pt modelId="{693E53D3-94B4-4E02-B0DF-5469964EBCE1}" type="pres">
      <dgm:prSet presAssocID="{2A15C1A6-832D-45D9-85CD-EA5DA44855CE}" presName="Name37" presStyleLbl="parChTrans1D2" presStyleIdx="0" presStyleCnt="3"/>
      <dgm:spPr/>
    </dgm:pt>
    <dgm:pt modelId="{355953AD-7A3D-449C-AA40-AFBF4F03C9AF}" type="pres">
      <dgm:prSet presAssocID="{631B7971-498D-4297-BEBB-EE4BAB1C940B}" presName="hierRoot2" presStyleCnt="0">
        <dgm:presLayoutVars>
          <dgm:hierBranch val="init"/>
        </dgm:presLayoutVars>
      </dgm:prSet>
      <dgm:spPr/>
    </dgm:pt>
    <dgm:pt modelId="{F891861B-9261-4AE8-8FCD-D8FC7A406DD1}" type="pres">
      <dgm:prSet presAssocID="{631B7971-498D-4297-BEBB-EE4BAB1C940B}" presName="rootComposite" presStyleCnt="0"/>
      <dgm:spPr/>
    </dgm:pt>
    <dgm:pt modelId="{B1953834-0F33-40C8-8C7F-2AE2972F9911}" type="pres">
      <dgm:prSet presAssocID="{631B7971-498D-4297-BEBB-EE4BAB1C940B}" presName="rootText" presStyleLbl="node2" presStyleIdx="0" presStyleCnt="3">
        <dgm:presLayoutVars>
          <dgm:chPref val="3"/>
        </dgm:presLayoutVars>
      </dgm:prSet>
      <dgm:spPr/>
    </dgm:pt>
    <dgm:pt modelId="{DF441D20-40A1-4DCE-90EA-BB29CCFBF181}" type="pres">
      <dgm:prSet presAssocID="{631B7971-498D-4297-BEBB-EE4BAB1C940B}" presName="rootConnector" presStyleLbl="node2" presStyleIdx="0" presStyleCnt="3"/>
      <dgm:spPr/>
    </dgm:pt>
    <dgm:pt modelId="{B2E898B6-3692-48C4-995D-BAEFF1852B19}" type="pres">
      <dgm:prSet presAssocID="{631B7971-498D-4297-BEBB-EE4BAB1C940B}" presName="hierChild4" presStyleCnt="0"/>
      <dgm:spPr/>
    </dgm:pt>
    <dgm:pt modelId="{B29EBA62-BE04-4DCD-A930-D34837892507}" type="pres">
      <dgm:prSet presAssocID="{61EE2A15-A710-4E73-BB64-E46EEF03BD8E}" presName="Name37" presStyleLbl="parChTrans1D3" presStyleIdx="0" presStyleCnt="5"/>
      <dgm:spPr/>
    </dgm:pt>
    <dgm:pt modelId="{0DDB0FCA-CF39-4ADB-A9D4-29ADDE6985D7}" type="pres">
      <dgm:prSet presAssocID="{F1FC8D3E-D0EE-4804-A2DF-44C34F7A4291}" presName="hierRoot2" presStyleCnt="0">
        <dgm:presLayoutVars>
          <dgm:hierBranch val="init"/>
        </dgm:presLayoutVars>
      </dgm:prSet>
      <dgm:spPr/>
    </dgm:pt>
    <dgm:pt modelId="{83D0F7CC-AE92-4D75-BE41-40C4918955CD}" type="pres">
      <dgm:prSet presAssocID="{F1FC8D3E-D0EE-4804-A2DF-44C34F7A4291}" presName="rootComposite" presStyleCnt="0"/>
      <dgm:spPr/>
    </dgm:pt>
    <dgm:pt modelId="{1B0634C2-9AB8-4909-BE23-A61D7298664F}" type="pres">
      <dgm:prSet presAssocID="{F1FC8D3E-D0EE-4804-A2DF-44C34F7A4291}" presName="rootText" presStyleLbl="node3" presStyleIdx="0" presStyleCnt="5">
        <dgm:presLayoutVars>
          <dgm:chPref val="3"/>
        </dgm:presLayoutVars>
      </dgm:prSet>
      <dgm:spPr/>
    </dgm:pt>
    <dgm:pt modelId="{4138877A-8581-4E45-890A-8DE5D365C4F2}" type="pres">
      <dgm:prSet presAssocID="{F1FC8D3E-D0EE-4804-A2DF-44C34F7A4291}" presName="rootConnector" presStyleLbl="node3" presStyleIdx="0" presStyleCnt="5"/>
      <dgm:spPr/>
    </dgm:pt>
    <dgm:pt modelId="{4F9491CF-9127-48EA-BF11-79735B5B994C}" type="pres">
      <dgm:prSet presAssocID="{F1FC8D3E-D0EE-4804-A2DF-44C34F7A4291}" presName="hierChild4" presStyleCnt="0"/>
      <dgm:spPr/>
    </dgm:pt>
    <dgm:pt modelId="{7795EB08-93B1-4744-91A4-D63CAE004A4B}" type="pres">
      <dgm:prSet presAssocID="{F1FC8D3E-D0EE-4804-A2DF-44C34F7A4291}" presName="hierChild5" presStyleCnt="0"/>
      <dgm:spPr/>
    </dgm:pt>
    <dgm:pt modelId="{46A266A7-9AC9-44A1-8D4C-B6243B55489F}" type="pres">
      <dgm:prSet presAssocID="{6F3750BC-B3A3-4CE8-B694-2CFB79BE3ECD}" presName="Name37" presStyleLbl="parChTrans1D3" presStyleIdx="1" presStyleCnt="5"/>
      <dgm:spPr/>
    </dgm:pt>
    <dgm:pt modelId="{C9C2D54F-690E-40A0-AB00-7EB41E344E75}" type="pres">
      <dgm:prSet presAssocID="{B21E58DC-F2C9-4F61-8277-B7F21B2A3E4A}" presName="hierRoot2" presStyleCnt="0">
        <dgm:presLayoutVars>
          <dgm:hierBranch val="init"/>
        </dgm:presLayoutVars>
      </dgm:prSet>
      <dgm:spPr/>
    </dgm:pt>
    <dgm:pt modelId="{340111FC-3742-418C-9B7A-9332083F2F10}" type="pres">
      <dgm:prSet presAssocID="{B21E58DC-F2C9-4F61-8277-B7F21B2A3E4A}" presName="rootComposite" presStyleCnt="0"/>
      <dgm:spPr/>
    </dgm:pt>
    <dgm:pt modelId="{6AA03518-D078-4F62-90F2-F10D68B638BB}" type="pres">
      <dgm:prSet presAssocID="{B21E58DC-F2C9-4F61-8277-B7F21B2A3E4A}" presName="rootText" presStyleLbl="node3" presStyleIdx="1" presStyleCnt="5">
        <dgm:presLayoutVars>
          <dgm:chPref val="3"/>
        </dgm:presLayoutVars>
      </dgm:prSet>
      <dgm:spPr/>
    </dgm:pt>
    <dgm:pt modelId="{8863435F-0906-4545-B892-DE912A75CE4F}" type="pres">
      <dgm:prSet presAssocID="{B21E58DC-F2C9-4F61-8277-B7F21B2A3E4A}" presName="rootConnector" presStyleLbl="node3" presStyleIdx="1" presStyleCnt="5"/>
      <dgm:spPr/>
    </dgm:pt>
    <dgm:pt modelId="{832AA7F6-0C7F-477C-A1AF-C97ACB5F6CF4}" type="pres">
      <dgm:prSet presAssocID="{B21E58DC-F2C9-4F61-8277-B7F21B2A3E4A}" presName="hierChild4" presStyleCnt="0"/>
      <dgm:spPr/>
    </dgm:pt>
    <dgm:pt modelId="{A3CC00E5-80F8-467B-A707-C572A5E8D7DF}" type="pres">
      <dgm:prSet presAssocID="{B21E58DC-F2C9-4F61-8277-B7F21B2A3E4A}" presName="hierChild5" presStyleCnt="0"/>
      <dgm:spPr/>
    </dgm:pt>
    <dgm:pt modelId="{9298FF9F-68D9-4D88-9F44-E77D1857CBA8}" type="pres">
      <dgm:prSet presAssocID="{631B7971-498D-4297-BEBB-EE4BAB1C940B}" presName="hierChild5" presStyleCnt="0"/>
      <dgm:spPr/>
    </dgm:pt>
    <dgm:pt modelId="{E7296D66-EC17-4666-B741-8F021D674265}" type="pres">
      <dgm:prSet presAssocID="{D09824E1-9794-47AC-A542-A2E4D2A5D03A}" presName="Name37" presStyleLbl="parChTrans1D2" presStyleIdx="1" presStyleCnt="3"/>
      <dgm:spPr/>
    </dgm:pt>
    <dgm:pt modelId="{18FB0EAD-10B1-44CC-95D2-CBC19A9F81F7}" type="pres">
      <dgm:prSet presAssocID="{4EDFD202-7339-447F-9AFB-99D694506D14}" presName="hierRoot2" presStyleCnt="0">
        <dgm:presLayoutVars>
          <dgm:hierBranch val="init"/>
        </dgm:presLayoutVars>
      </dgm:prSet>
      <dgm:spPr/>
    </dgm:pt>
    <dgm:pt modelId="{FCF46883-C2BD-433B-AF7D-2933B0F97B4B}" type="pres">
      <dgm:prSet presAssocID="{4EDFD202-7339-447F-9AFB-99D694506D14}" presName="rootComposite" presStyleCnt="0"/>
      <dgm:spPr/>
    </dgm:pt>
    <dgm:pt modelId="{AD75A2E9-08C9-4346-9670-0D36F5F0D30F}" type="pres">
      <dgm:prSet presAssocID="{4EDFD202-7339-447F-9AFB-99D694506D14}" presName="rootText" presStyleLbl="node2" presStyleIdx="1" presStyleCnt="3">
        <dgm:presLayoutVars>
          <dgm:chPref val="3"/>
        </dgm:presLayoutVars>
      </dgm:prSet>
      <dgm:spPr/>
    </dgm:pt>
    <dgm:pt modelId="{0E238E84-4D9C-46AE-82A2-D501F49EC317}" type="pres">
      <dgm:prSet presAssocID="{4EDFD202-7339-447F-9AFB-99D694506D14}" presName="rootConnector" presStyleLbl="node2" presStyleIdx="1" presStyleCnt="3"/>
      <dgm:spPr/>
    </dgm:pt>
    <dgm:pt modelId="{2CB1947D-A971-4438-8D3D-C82C5D89965D}" type="pres">
      <dgm:prSet presAssocID="{4EDFD202-7339-447F-9AFB-99D694506D14}" presName="hierChild4" presStyleCnt="0"/>
      <dgm:spPr/>
    </dgm:pt>
    <dgm:pt modelId="{31C74E8B-92BF-4E81-8B07-77A8BF7F64B3}" type="pres">
      <dgm:prSet presAssocID="{3282E991-EDB3-45B0-BD50-066E8E15E6A2}" presName="Name37" presStyleLbl="parChTrans1D3" presStyleIdx="2" presStyleCnt="5"/>
      <dgm:spPr/>
    </dgm:pt>
    <dgm:pt modelId="{DCD6BB75-26B0-4D42-8FAF-AE38CDA6B45F}" type="pres">
      <dgm:prSet presAssocID="{232438C1-0DBB-4D14-B662-91BE009E1D4B}" presName="hierRoot2" presStyleCnt="0">
        <dgm:presLayoutVars>
          <dgm:hierBranch val="init"/>
        </dgm:presLayoutVars>
      </dgm:prSet>
      <dgm:spPr/>
    </dgm:pt>
    <dgm:pt modelId="{EA5F62A7-4357-4C6E-A51B-D6BCD57BCF92}" type="pres">
      <dgm:prSet presAssocID="{232438C1-0DBB-4D14-B662-91BE009E1D4B}" presName="rootComposite" presStyleCnt="0"/>
      <dgm:spPr/>
    </dgm:pt>
    <dgm:pt modelId="{5EE3E9C2-78C0-46C1-B87A-BEBA773B9DA6}" type="pres">
      <dgm:prSet presAssocID="{232438C1-0DBB-4D14-B662-91BE009E1D4B}" presName="rootText" presStyleLbl="node3" presStyleIdx="2" presStyleCnt="5">
        <dgm:presLayoutVars>
          <dgm:chPref val="3"/>
        </dgm:presLayoutVars>
      </dgm:prSet>
      <dgm:spPr/>
    </dgm:pt>
    <dgm:pt modelId="{30AA0EB3-A1F5-4042-A56E-E6C2BAAAA823}" type="pres">
      <dgm:prSet presAssocID="{232438C1-0DBB-4D14-B662-91BE009E1D4B}" presName="rootConnector" presStyleLbl="node3" presStyleIdx="2" presStyleCnt="5"/>
      <dgm:spPr/>
    </dgm:pt>
    <dgm:pt modelId="{D23AA347-A60D-4759-A8A8-36DA551623FA}" type="pres">
      <dgm:prSet presAssocID="{232438C1-0DBB-4D14-B662-91BE009E1D4B}" presName="hierChild4" presStyleCnt="0"/>
      <dgm:spPr/>
    </dgm:pt>
    <dgm:pt modelId="{A38F4710-DED9-4F00-922F-5345075D8998}" type="pres">
      <dgm:prSet presAssocID="{232438C1-0DBB-4D14-B662-91BE009E1D4B}" presName="hierChild5" presStyleCnt="0"/>
      <dgm:spPr/>
    </dgm:pt>
    <dgm:pt modelId="{29809A69-E88D-4D59-9F8A-C2C3D581291D}" type="pres">
      <dgm:prSet presAssocID="{E7F93CC8-8E6B-4D44-9594-05C3CA35F91B}" presName="Name37" presStyleLbl="parChTrans1D3" presStyleIdx="3" presStyleCnt="5"/>
      <dgm:spPr/>
    </dgm:pt>
    <dgm:pt modelId="{1B1480B2-35C1-4A7F-86DF-827A0BC1C981}" type="pres">
      <dgm:prSet presAssocID="{FD32BA5E-31C7-4B0F-8543-5A09EBFE4D11}" presName="hierRoot2" presStyleCnt="0">
        <dgm:presLayoutVars>
          <dgm:hierBranch val="init"/>
        </dgm:presLayoutVars>
      </dgm:prSet>
      <dgm:spPr/>
    </dgm:pt>
    <dgm:pt modelId="{8D8B5DEC-7073-4472-AC8C-D4328BFC52BC}" type="pres">
      <dgm:prSet presAssocID="{FD32BA5E-31C7-4B0F-8543-5A09EBFE4D11}" presName="rootComposite" presStyleCnt="0"/>
      <dgm:spPr/>
    </dgm:pt>
    <dgm:pt modelId="{F3C93484-0A3E-44A4-A91D-2740708A8F4C}" type="pres">
      <dgm:prSet presAssocID="{FD32BA5E-31C7-4B0F-8543-5A09EBFE4D11}" presName="rootText" presStyleLbl="node3" presStyleIdx="3" presStyleCnt="5">
        <dgm:presLayoutVars>
          <dgm:chPref val="3"/>
        </dgm:presLayoutVars>
      </dgm:prSet>
      <dgm:spPr/>
    </dgm:pt>
    <dgm:pt modelId="{11F13F1F-1574-4117-AFAE-9ECE531AA550}" type="pres">
      <dgm:prSet presAssocID="{FD32BA5E-31C7-4B0F-8543-5A09EBFE4D11}" presName="rootConnector" presStyleLbl="node3" presStyleIdx="3" presStyleCnt="5"/>
      <dgm:spPr/>
    </dgm:pt>
    <dgm:pt modelId="{6BC93FA0-00F1-41BB-8163-366C30CFE23C}" type="pres">
      <dgm:prSet presAssocID="{FD32BA5E-31C7-4B0F-8543-5A09EBFE4D11}" presName="hierChild4" presStyleCnt="0"/>
      <dgm:spPr/>
    </dgm:pt>
    <dgm:pt modelId="{3B73A34A-3466-4671-8EAA-077075BC1828}" type="pres">
      <dgm:prSet presAssocID="{FD32BA5E-31C7-4B0F-8543-5A09EBFE4D11}" presName="hierChild5" presStyleCnt="0"/>
      <dgm:spPr/>
    </dgm:pt>
    <dgm:pt modelId="{C1E58063-4505-45BB-AE6F-EB4A16F27655}" type="pres">
      <dgm:prSet presAssocID="{4EDFD202-7339-447F-9AFB-99D694506D14}" presName="hierChild5" presStyleCnt="0"/>
      <dgm:spPr/>
    </dgm:pt>
    <dgm:pt modelId="{31871BB1-47EB-4314-9A1B-89E0AF23CFD9}" type="pres">
      <dgm:prSet presAssocID="{C61F7997-5D5D-482F-8186-268C8145957D}" presName="Name37" presStyleLbl="parChTrans1D2" presStyleIdx="2" presStyleCnt="3"/>
      <dgm:spPr/>
    </dgm:pt>
    <dgm:pt modelId="{974AEFA5-59BB-4C8F-B90F-406A73F40B57}" type="pres">
      <dgm:prSet presAssocID="{767305E0-9D94-463F-B155-4CAEF389231F}" presName="hierRoot2" presStyleCnt="0">
        <dgm:presLayoutVars>
          <dgm:hierBranch val="init"/>
        </dgm:presLayoutVars>
      </dgm:prSet>
      <dgm:spPr/>
    </dgm:pt>
    <dgm:pt modelId="{D3A269A5-256A-461F-BFD4-4C36EF15D249}" type="pres">
      <dgm:prSet presAssocID="{767305E0-9D94-463F-B155-4CAEF389231F}" presName="rootComposite" presStyleCnt="0"/>
      <dgm:spPr/>
    </dgm:pt>
    <dgm:pt modelId="{C07B1152-5431-43C8-8E2A-4CFAF57968BE}" type="pres">
      <dgm:prSet presAssocID="{767305E0-9D94-463F-B155-4CAEF389231F}" presName="rootText" presStyleLbl="node2" presStyleIdx="2" presStyleCnt="3">
        <dgm:presLayoutVars>
          <dgm:chPref val="3"/>
        </dgm:presLayoutVars>
      </dgm:prSet>
      <dgm:spPr/>
    </dgm:pt>
    <dgm:pt modelId="{EEE5A58B-E965-46D8-A002-757E0CFCBD5A}" type="pres">
      <dgm:prSet presAssocID="{767305E0-9D94-463F-B155-4CAEF389231F}" presName="rootConnector" presStyleLbl="node2" presStyleIdx="2" presStyleCnt="3"/>
      <dgm:spPr/>
    </dgm:pt>
    <dgm:pt modelId="{277BE5F1-6CDF-48D6-9E4B-4374846237E9}" type="pres">
      <dgm:prSet presAssocID="{767305E0-9D94-463F-B155-4CAEF389231F}" presName="hierChild4" presStyleCnt="0"/>
      <dgm:spPr/>
    </dgm:pt>
    <dgm:pt modelId="{5E411112-5FE1-4F01-9421-C50CF1106129}" type="pres">
      <dgm:prSet presAssocID="{AFCFB02D-8ECB-4E46-A79A-57C6257C4EBC}" presName="Name37" presStyleLbl="parChTrans1D3" presStyleIdx="4" presStyleCnt="5"/>
      <dgm:spPr/>
    </dgm:pt>
    <dgm:pt modelId="{C7BF6E0A-8131-4A9D-89D9-6116E6E3B459}" type="pres">
      <dgm:prSet presAssocID="{4FEF1AD2-2F2D-4A36-88D8-41EEAE5F45D3}" presName="hierRoot2" presStyleCnt="0">
        <dgm:presLayoutVars>
          <dgm:hierBranch val="init"/>
        </dgm:presLayoutVars>
      </dgm:prSet>
      <dgm:spPr/>
    </dgm:pt>
    <dgm:pt modelId="{B2A1BDCA-310E-4957-BFAB-BF5ACDCD7D8F}" type="pres">
      <dgm:prSet presAssocID="{4FEF1AD2-2F2D-4A36-88D8-41EEAE5F45D3}" presName="rootComposite" presStyleCnt="0"/>
      <dgm:spPr/>
    </dgm:pt>
    <dgm:pt modelId="{E07B14A1-74EB-4583-8F7C-D3B618C62FC5}" type="pres">
      <dgm:prSet presAssocID="{4FEF1AD2-2F2D-4A36-88D8-41EEAE5F45D3}" presName="rootText" presStyleLbl="node3" presStyleIdx="4" presStyleCnt="5">
        <dgm:presLayoutVars>
          <dgm:chPref val="3"/>
        </dgm:presLayoutVars>
      </dgm:prSet>
      <dgm:spPr/>
    </dgm:pt>
    <dgm:pt modelId="{B529A57D-D012-4725-946F-BC2E55545A60}" type="pres">
      <dgm:prSet presAssocID="{4FEF1AD2-2F2D-4A36-88D8-41EEAE5F45D3}" presName="rootConnector" presStyleLbl="node3" presStyleIdx="4" presStyleCnt="5"/>
      <dgm:spPr/>
    </dgm:pt>
    <dgm:pt modelId="{6ECB0A76-B864-4DA3-B589-56260AC85725}" type="pres">
      <dgm:prSet presAssocID="{4FEF1AD2-2F2D-4A36-88D8-41EEAE5F45D3}" presName="hierChild4" presStyleCnt="0"/>
      <dgm:spPr/>
    </dgm:pt>
    <dgm:pt modelId="{94FA807E-7E02-44C6-B059-43219477CC74}" type="pres">
      <dgm:prSet presAssocID="{4FEF1AD2-2F2D-4A36-88D8-41EEAE5F45D3}" presName="hierChild5" presStyleCnt="0"/>
      <dgm:spPr/>
    </dgm:pt>
    <dgm:pt modelId="{7F27850A-D829-41B6-93F3-EA6F9D8DEE65}" type="pres">
      <dgm:prSet presAssocID="{767305E0-9D94-463F-B155-4CAEF389231F}" presName="hierChild5" presStyleCnt="0"/>
      <dgm:spPr/>
    </dgm:pt>
    <dgm:pt modelId="{977E50E1-5482-454D-8B10-5B9AEA4CA00A}" type="pres">
      <dgm:prSet presAssocID="{A532CF33-FC0A-4EF2-A82F-2746040BEAB7}" presName="hierChild3" presStyleCnt="0"/>
      <dgm:spPr/>
    </dgm:pt>
  </dgm:ptLst>
  <dgm:cxnLst>
    <dgm:cxn modelId="{58880F10-A819-4E8D-9187-7585D6B20FAA}" type="presOf" srcId="{FD32BA5E-31C7-4B0F-8543-5A09EBFE4D11}" destId="{F3C93484-0A3E-44A4-A91D-2740708A8F4C}" srcOrd="0" destOrd="0" presId="urn:microsoft.com/office/officeart/2005/8/layout/orgChart1"/>
    <dgm:cxn modelId="{791D9D10-16C9-40A6-AE18-D940D18E6DAB}" type="presOf" srcId="{F1FC8D3E-D0EE-4804-A2DF-44C34F7A4291}" destId="{4138877A-8581-4E45-890A-8DE5D365C4F2}" srcOrd="1" destOrd="0" presId="urn:microsoft.com/office/officeart/2005/8/layout/orgChart1"/>
    <dgm:cxn modelId="{5F4EF814-65AB-465C-B891-F108F018EE3B}" srcId="{A532CF33-FC0A-4EF2-A82F-2746040BEAB7}" destId="{767305E0-9D94-463F-B155-4CAEF389231F}" srcOrd="2" destOrd="0" parTransId="{C61F7997-5D5D-482F-8186-268C8145957D}" sibTransId="{9E3DF8A6-925A-4792-9A22-4C209702D984}"/>
    <dgm:cxn modelId="{4A016F1B-C708-4DAD-A40F-C9D42E01FAC3}" type="presOf" srcId="{767305E0-9D94-463F-B155-4CAEF389231F}" destId="{EEE5A58B-E965-46D8-A002-757E0CFCBD5A}" srcOrd="1" destOrd="0" presId="urn:microsoft.com/office/officeart/2005/8/layout/orgChart1"/>
    <dgm:cxn modelId="{60CA671E-0CDD-4D20-AFE2-AF5A9CCEFCFF}" type="presOf" srcId="{4EDFD202-7339-447F-9AFB-99D694506D14}" destId="{AD75A2E9-08C9-4346-9670-0D36F5F0D30F}" srcOrd="0" destOrd="0" presId="urn:microsoft.com/office/officeart/2005/8/layout/orgChart1"/>
    <dgm:cxn modelId="{2F83752F-2217-4371-B412-050291EEEE40}" type="presOf" srcId="{A532CF33-FC0A-4EF2-A82F-2746040BEAB7}" destId="{0FBDC4C0-584E-4C62-A180-D52097D80150}" srcOrd="0" destOrd="0" presId="urn:microsoft.com/office/officeart/2005/8/layout/orgChart1"/>
    <dgm:cxn modelId="{4E6D842F-9172-48C1-BCFA-B11ED2B75C07}" type="presOf" srcId="{3282E991-EDB3-45B0-BD50-066E8E15E6A2}" destId="{31C74E8B-92BF-4E81-8B07-77A8BF7F64B3}" srcOrd="0" destOrd="0" presId="urn:microsoft.com/office/officeart/2005/8/layout/orgChart1"/>
    <dgm:cxn modelId="{88317B36-1D03-4871-AEDD-2E075A1AD5F7}" srcId="{4EDFD202-7339-447F-9AFB-99D694506D14}" destId="{232438C1-0DBB-4D14-B662-91BE009E1D4B}" srcOrd="0" destOrd="0" parTransId="{3282E991-EDB3-45B0-BD50-066E8E15E6A2}" sibTransId="{3C342D19-5B08-4365-9DC1-A09928ABCDD3}"/>
    <dgm:cxn modelId="{B21DE23B-90F3-4DD2-A96E-2C3032725C1D}" type="presOf" srcId="{61EE2A15-A710-4E73-BB64-E46EEF03BD8E}" destId="{B29EBA62-BE04-4DCD-A930-D34837892507}" srcOrd="0" destOrd="0" presId="urn:microsoft.com/office/officeart/2005/8/layout/orgChart1"/>
    <dgm:cxn modelId="{9CE8FF5C-DC1B-4447-B6DE-E8B6125AC929}" srcId="{767305E0-9D94-463F-B155-4CAEF389231F}" destId="{4FEF1AD2-2F2D-4A36-88D8-41EEAE5F45D3}" srcOrd="0" destOrd="0" parTransId="{AFCFB02D-8ECB-4E46-A79A-57C6257C4EBC}" sibTransId="{FA556E33-A960-4F96-ACFF-1691A5C62977}"/>
    <dgm:cxn modelId="{D16A3863-8EA2-483E-8C4E-B97AC69114A4}" srcId="{4EDFD202-7339-447F-9AFB-99D694506D14}" destId="{FD32BA5E-31C7-4B0F-8543-5A09EBFE4D11}" srcOrd="1" destOrd="0" parTransId="{E7F93CC8-8E6B-4D44-9594-05C3CA35F91B}" sibTransId="{3005B1F0-1E90-41E1-A1C0-649D269F9313}"/>
    <dgm:cxn modelId="{AA241464-3C2A-4A46-B757-64CE8A3F8694}" type="presOf" srcId="{C61F7997-5D5D-482F-8186-268C8145957D}" destId="{31871BB1-47EB-4314-9A1B-89E0AF23CFD9}" srcOrd="0" destOrd="0" presId="urn:microsoft.com/office/officeart/2005/8/layout/orgChart1"/>
    <dgm:cxn modelId="{499DCB48-683C-4D26-83C6-A4CF7CEED8E0}" type="presOf" srcId="{6F3750BC-B3A3-4CE8-B694-2CFB79BE3ECD}" destId="{46A266A7-9AC9-44A1-8D4C-B6243B55489F}" srcOrd="0" destOrd="0" presId="urn:microsoft.com/office/officeart/2005/8/layout/orgChart1"/>
    <dgm:cxn modelId="{5BCCD66D-8FBF-473E-B5E8-D0BA82FA921A}" srcId="{631B7971-498D-4297-BEBB-EE4BAB1C940B}" destId="{F1FC8D3E-D0EE-4804-A2DF-44C34F7A4291}" srcOrd="0" destOrd="0" parTransId="{61EE2A15-A710-4E73-BB64-E46EEF03BD8E}" sibTransId="{836E6898-287B-40EB-854F-72F26D6B716E}"/>
    <dgm:cxn modelId="{787BD14F-D6B7-4831-B06A-D6DCEEA9A993}" type="presOf" srcId="{232438C1-0DBB-4D14-B662-91BE009E1D4B}" destId="{5EE3E9C2-78C0-46C1-B87A-BEBA773B9DA6}" srcOrd="0" destOrd="0" presId="urn:microsoft.com/office/officeart/2005/8/layout/orgChart1"/>
    <dgm:cxn modelId="{80400771-464B-4FF0-9594-E9EDAEAE5E21}" srcId="{631B7971-498D-4297-BEBB-EE4BAB1C940B}" destId="{B21E58DC-F2C9-4F61-8277-B7F21B2A3E4A}" srcOrd="1" destOrd="0" parTransId="{6F3750BC-B3A3-4CE8-B694-2CFB79BE3ECD}" sibTransId="{989F469D-66CD-41B5-8C32-C2CEB3D53304}"/>
    <dgm:cxn modelId="{A6743076-844A-43A8-B0FC-F83D931D8D36}" type="presOf" srcId="{A532CF33-FC0A-4EF2-A82F-2746040BEAB7}" destId="{9CA2A0FB-42A0-47E8-A7D3-604EAD1C043A}" srcOrd="1" destOrd="0" presId="urn:microsoft.com/office/officeart/2005/8/layout/orgChart1"/>
    <dgm:cxn modelId="{8C9D1977-F382-404A-BFB0-6B63051FB338}" type="presOf" srcId="{B21E58DC-F2C9-4F61-8277-B7F21B2A3E4A}" destId="{8863435F-0906-4545-B892-DE912A75CE4F}" srcOrd="1" destOrd="0" presId="urn:microsoft.com/office/officeart/2005/8/layout/orgChart1"/>
    <dgm:cxn modelId="{C5868859-8C4B-498F-9AF3-AF406AFED8C4}" type="presOf" srcId="{4FEF1AD2-2F2D-4A36-88D8-41EEAE5F45D3}" destId="{B529A57D-D012-4725-946F-BC2E55545A60}" srcOrd="1" destOrd="0" presId="urn:microsoft.com/office/officeart/2005/8/layout/orgChart1"/>
    <dgm:cxn modelId="{3349CE79-583A-4857-A448-F43635F10BEF}" type="presOf" srcId="{4FEF1AD2-2F2D-4A36-88D8-41EEAE5F45D3}" destId="{E07B14A1-74EB-4583-8F7C-D3B618C62FC5}" srcOrd="0" destOrd="0" presId="urn:microsoft.com/office/officeart/2005/8/layout/orgChart1"/>
    <dgm:cxn modelId="{5F89AF7D-199A-4B9A-9F10-989202543097}" type="presOf" srcId="{B21E58DC-F2C9-4F61-8277-B7F21B2A3E4A}" destId="{6AA03518-D078-4F62-90F2-F10D68B638BB}" srcOrd="0" destOrd="0" presId="urn:microsoft.com/office/officeart/2005/8/layout/orgChart1"/>
    <dgm:cxn modelId="{980F0A86-CF7E-4277-ABDF-BEB66489A3B1}" type="presOf" srcId="{F1FC8D3E-D0EE-4804-A2DF-44C34F7A4291}" destId="{1B0634C2-9AB8-4909-BE23-A61D7298664F}" srcOrd="0" destOrd="0" presId="urn:microsoft.com/office/officeart/2005/8/layout/orgChart1"/>
    <dgm:cxn modelId="{C192898F-AF56-4B16-BA8F-3370E9CA67DA}" type="presOf" srcId="{FD32BA5E-31C7-4B0F-8543-5A09EBFE4D11}" destId="{11F13F1F-1574-4117-AFAE-9ECE531AA550}" srcOrd="1" destOrd="0" presId="urn:microsoft.com/office/officeart/2005/8/layout/orgChart1"/>
    <dgm:cxn modelId="{8A258692-AFC6-48B2-847D-953B731FFB5A}" type="presOf" srcId="{631B7971-498D-4297-BEBB-EE4BAB1C940B}" destId="{B1953834-0F33-40C8-8C7F-2AE2972F9911}" srcOrd="0" destOrd="0" presId="urn:microsoft.com/office/officeart/2005/8/layout/orgChart1"/>
    <dgm:cxn modelId="{48E2C592-A51B-481A-8A87-E692088D05D2}" srcId="{A532CF33-FC0A-4EF2-A82F-2746040BEAB7}" destId="{4EDFD202-7339-447F-9AFB-99D694506D14}" srcOrd="1" destOrd="0" parTransId="{D09824E1-9794-47AC-A542-A2E4D2A5D03A}" sibTransId="{5B3027B9-21A6-48B1-A4F6-1AE71BA43ADF}"/>
    <dgm:cxn modelId="{A9885893-C920-4DC1-AE65-05C80C98A08D}" srcId="{A981F032-4456-465B-8638-177FF4877CD4}" destId="{A532CF33-FC0A-4EF2-A82F-2746040BEAB7}" srcOrd="0" destOrd="0" parTransId="{FD6113AE-C342-45B1-B7FE-83DE0FF9F54A}" sibTransId="{F34FCFCD-11D5-459F-A135-C934F6D15AD7}"/>
    <dgm:cxn modelId="{A89C1B95-3391-4272-ADD2-C004CE11CC66}" type="presOf" srcId="{4EDFD202-7339-447F-9AFB-99D694506D14}" destId="{0E238E84-4D9C-46AE-82A2-D501F49EC317}" srcOrd="1" destOrd="0" presId="urn:microsoft.com/office/officeart/2005/8/layout/orgChart1"/>
    <dgm:cxn modelId="{AD653495-327C-46A6-BA56-00020F9632C9}" type="presOf" srcId="{D09824E1-9794-47AC-A542-A2E4D2A5D03A}" destId="{E7296D66-EC17-4666-B741-8F021D674265}" srcOrd="0" destOrd="0" presId="urn:microsoft.com/office/officeart/2005/8/layout/orgChart1"/>
    <dgm:cxn modelId="{01359DA2-A37C-4A54-8235-B5D8620059B4}" type="presOf" srcId="{2A15C1A6-832D-45D9-85CD-EA5DA44855CE}" destId="{693E53D3-94B4-4E02-B0DF-5469964EBCE1}" srcOrd="0" destOrd="0" presId="urn:microsoft.com/office/officeart/2005/8/layout/orgChart1"/>
    <dgm:cxn modelId="{391389A5-896B-4AF3-B088-27848AC1427F}" type="presOf" srcId="{631B7971-498D-4297-BEBB-EE4BAB1C940B}" destId="{DF441D20-40A1-4DCE-90EA-BB29CCFBF181}" srcOrd="1" destOrd="0" presId="urn:microsoft.com/office/officeart/2005/8/layout/orgChart1"/>
    <dgm:cxn modelId="{F43FBAB9-2A1A-41B9-A473-46EBF53D0CF2}" type="presOf" srcId="{767305E0-9D94-463F-B155-4CAEF389231F}" destId="{C07B1152-5431-43C8-8E2A-4CFAF57968BE}" srcOrd="0" destOrd="0" presId="urn:microsoft.com/office/officeart/2005/8/layout/orgChart1"/>
    <dgm:cxn modelId="{2AED5BBC-51DC-42D6-A255-488A913B91F4}" srcId="{A532CF33-FC0A-4EF2-A82F-2746040BEAB7}" destId="{631B7971-498D-4297-BEBB-EE4BAB1C940B}" srcOrd="0" destOrd="0" parTransId="{2A15C1A6-832D-45D9-85CD-EA5DA44855CE}" sibTransId="{2DB2D404-3AC1-4DCC-A948-354BC6BFBDBD}"/>
    <dgm:cxn modelId="{7C493CD8-3C54-40E9-8E84-7346E7A54E41}" type="presOf" srcId="{232438C1-0DBB-4D14-B662-91BE009E1D4B}" destId="{30AA0EB3-A1F5-4042-A56E-E6C2BAAAA823}" srcOrd="1" destOrd="0" presId="urn:microsoft.com/office/officeart/2005/8/layout/orgChart1"/>
    <dgm:cxn modelId="{C4929BDA-A170-41F0-A4CF-56B163BE248B}" type="presOf" srcId="{E7F93CC8-8E6B-4D44-9594-05C3CA35F91B}" destId="{29809A69-E88D-4D59-9F8A-C2C3D581291D}" srcOrd="0" destOrd="0" presId="urn:microsoft.com/office/officeart/2005/8/layout/orgChart1"/>
    <dgm:cxn modelId="{1869DFE6-9700-4186-BB74-A8BBF19B2170}" type="presOf" srcId="{AFCFB02D-8ECB-4E46-A79A-57C6257C4EBC}" destId="{5E411112-5FE1-4F01-9421-C50CF1106129}" srcOrd="0" destOrd="0" presId="urn:microsoft.com/office/officeart/2005/8/layout/orgChart1"/>
    <dgm:cxn modelId="{A2A4B1FF-EEC0-4D5E-B0AC-DF6ED08EDB3A}" type="presOf" srcId="{A981F032-4456-465B-8638-177FF4877CD4}" destId="{5D655E06-C6C5-4F20-B7A4-567385AE084F}" srcOrd="0" destOrd="0" presId="urn:microsoft.com/office/officeart/2005/8/layout/orgChart1"/>
    <dgm:cxn modelId="{83DAF499-05B9-40F1-8B54-ABA6FBC11790}" type="presParOf" srcId="{5D655E06-C6C5-4F20-B7A4-567385AE084F}" destId="{34C6E093-5ED3-4EC4-9545-235013360589}" srcOrd="0" destOrd="0" presId="urn:microsoft.com/office/officeart/2005/8/layout/orgChart1"/>
    <dgm:cxn modelId="{F95E246B-FAAC-4C8C-9B63-E69503A59A65}" type="presParOf" srcId="{34C6E093-5ED3-4EC4-9545-235013360589}" destId="{AA8F9CA9-80BD-45C3-BE2C-B5D0C9BE951F}" srcOrd="0" destOrd="0" presId="urn:microsoft.com/office/officeart/2005/8/layout/orgChart1"/>
    <dgm:cxn modelId="{3AB0DA4C-1B64-4302-B6BB-512FB5B5E445}" type="presParOf" srcId="{AA8F9CA9-80BD-45C3-BE2C-B5D0C9BE951F}" destId="{0FBDC4C0-584E-4C62-A180-D52097D80150}" srcOrd="0" destOrd="0" presId="urn:microsoft.com/office/officeart/2005/8/layout/orgChart1"/>
    <dgm:cxn modelId="{642D8777-63F4-414C-AD3E-9B2C8C8421BD}" type="presParOf" srcId="{AA8F9CA9-80BD-45C3-BE2C-B5D0C9BE951F}" destId="{9CA2A0FB-42A0-47E8-A7D3-604EAD1C043A}" srcOrd="1" destOrd="0" presId="urn:microsoft.com/office/officeart/2005/8/layout/orgChart1"/>
    <dgm:cxn modelId="{137147D3-13A1-4EDF-9A9E-D65D5D97EE30}" type="presParOf" srcId="{34C6E093-5ED3-4EC4-9545-235013360589}" destId="{A721735A-658A-4B29-9ABA-331E650DE11F}" srcOrd="1" destOrd="0" presId="urn:microsoft.com/office/officeart/2005/8/layout/orgChart1"/>
    <dgm:cxn modelId="{7FB68C3F-9ACE-4CC6-8BC5-E09CA5AF09BF}" type="presParOf" srcId="{A721735A-658A-4B29-9ABA-331E650DE11F}" destId="{693E53D3-94B4-4E02-B0DF-5469964EBCE1}" srcOrd="0" destOrd="0" presId="urn:microsoft.com/office/officeart/2005/8/layout/orgChart1"/>
    <dgm:cxn modelId="{FA45BBCB-63AA-49B3-A5BA-DE0D303B1A1C}" type="presParOf" srcId="{A721735A-658A-4B29-9ABA-331E650DE11F}" destId="{355953AD-7A3D-449C-AA40-AFBF4F03C9AF}" srcOrd="1" destOrd="0" presId="urn:microsoft.com/office/officeart/2005/8/layout/orgChart1"/>
    <dgm:cxn modelId="{E0419B5A-5B73-4997-8A69-EA1CC5BB6964}" type="presParOf" srcId="{355953AD-7A3D-449C-AA40-AFBF4F03C9AF}" destId="{F891861B-9261-4AE8-8FCD-D8FC7A406DD1}" srcOrd="0" destOrd="0" presId="urn:microsoft.com/office/officeart/2005/8/layout/orgChart1"/>
    <dgm:cxn modelId="{A1C087C9-D713-4217-ABD9-04470F2F2EE5}" type="presParOf" srcId="{F891861B-9261-4AE8-8FCD-D8FC7A406DD1}" destId="{B1953834-0F33-40C8-8C7F-2AE2972F9911}" srcOrd="0" destOrd="0" presId="urn:microsoft.com/office/officeart/2005/8/layout/orgChart1"/>
    <dgm:cxn modelId="{F50E08E5-1274-4ECE-908F-3F53C643D002}" type="presParOf" srcId="{F891861B-9261-4AE8-8FCD-D8FC7A406DD1}" destId="{DF441D20-40A1-4DCE-90EA-BB29CCFBF181}" srcOrd="1" destOrd="0" presId="urn:microsoft.com/office/officeart/2005/8/layout/orgChart1"/>
    <dgm:cxn modelId="{03BCF5D2-DAF6-43A9-A056-86C050B17031}" type="presParOf" srcId="{355953AD-7A3D-449C-AA40-AFBF4F03C9AF}" destId="{B2E898B6-3692-48C4-995D-BAEFF1852B19}" srcOrd="1" destOrd="0" presId="urn:microsoft.com/office/officeart/2005/8/layout/orgChart1"/>
    <dgm:cxn modelId="{9696C91F-8FEB-4866-BCD1-8D772E1FDB66}" type="presParOf" srcId="{B2E898B6-3692-48C4-995D-BAEFF1852B19}" destId="{B29EBA62-BE04-4DCD-A930-D34837892507}" srcOrd="0" destOrd="0" presId="urn:microsoft.com/office/officeart/2005/8/layout/orgChart1"/>
    <dgm:cxn modelId="{C3084BD7-4242-45DE-AA19-712C8B49B69F}" type="presParOf" srcId="{B2E898B6-3692-48C4-995D-BAEFF1852B19}" destId="{0DDB0FCA-CF39-4ADB-A9D4-29ADDE6985D7}" srcOrd="1" destOrd="0" presId="urn:microsoft.com/office/officeart/2005/8/layout/orgChart1"/>
    <dgm:cxn modelId="{8227FED9-9822-4F95-9F12-40C2A53F7332}" type="presParOf" srcId="{0DDB0FCA-CF39-4ADB-A9D4-29ADDE6985D7}" destId="{83D0F7CC-AE92-4D75-BE41-40C4918955CD}" srcOrd="0" destOrd="0" presId="urn:microsoft.com/office/officeart/2005/8/layout/orgChart1"/>
    <dgm:cxn modelId="{2DA72BDC-D157-4451-86D0-B98E78EABC9C}" type="presParOf" srcId="{83D0F7CC-AE92-4D75-BE41-40C4918955CD}" destId="{1B0634C2-9AB8-4909-BE23-A61D7298664F}" srcOrd="0" destOrd="0" presId="urn:microsoft.com/office/officeart/2005/8/layout/orgChart1"/>
    <dgm:cxn modelId="{D435C281-98E4-4501-B2A1-9A40C90038FF}" type="presParOf" srcId="{83D0F7CC-AE92-4D75-BE41-40C4918955CD}" destId="{4138877A-8581-4E45-890A-8DE5D365C4F2}" srcOrd="1" destOrd="0" presId="urn:microsoft.com/office/officeart/2005/8/layout/orgChart1"/>
    <dgm:cxn modelId="{5FF5CF86-ED58-4E9B-9A62-73FFBDDAC125}" type="presParOf" srcId="{0DDB0FCA-CF39-4ADB-A9D4-29ADDE6985D7}" destId="{4F9491CF-9127-48EA-BF11-79735B5B994C}" srcOrd="1" destOrd="0" presId="urn:microsoft.com/office/officeart/2005/8/layout/orgChart1"/>
    <dgm:cxn modelId="{B46AEF2F-B53E-4DBE-815E-D8ADB0E28974}" type="presParOf" srcId="{0DDB0FCA-CF39-4ADB-A9D4-29ADDE6985D7}" destId="{7795EB08-93B1-4744-91A4-D63CAE004A4B}" srcOrd="2" destOrd="0" presId="urn:microsoft.com/office/officeart/2005/8/layout/orgChart1"/>
    <dgm:cxn modelId="{3512CAF9-9E5D-427C-A08E-27FA0022ACBB}" type="presParOf" srcId="{B2E898B6-3692-48C4-995D-BAEFF1852B19}" destId="{46A266A7-9AC9-44A1-8D4C-B6243B55489F}" srcOrd="2" destOrd="0" presId="urn:microsoft.com/office/officeart/2005/8/layout/orgChart1"/>
    <dgm:cxn modelId="{A7B4B216-F4E3-4C93-B987-35C1B49E4EC9}" type="presParOf" srcId="{B2E898B6-3692-48C4-995D-BAEFF1852B19}" destId="{C9C2D54F-690E-40A0-AB00-7EB41E344E75}" srcOrd="3" destOrd="0" presId="urn:microsoft.com/office/officeart/2005/8/layout/orgChart1"/>
    <dgm:cxn modelId="{BFA02736-546E-412D-AB6F-0693C0648CE0}" type="presParOf" srcId="{C9C2D54F-690E-40A0-AB00-7EB41E344E75}" destId="{340111FC-3742-418C-9B7A-9332083F2F10}" srcOrd="0" destOrd="0" presId="urn:microsoft.com/office/officeart/2005/8/layout/orgChart1"/>
    <dgm:cxn modelId="{7F49F83C-3401-478B-A3A5-52E20B1F6C5E}" type="presParOf" srcId="{340111FC-3742-418C-9B7A-9332083F2F10}" destId="{6AA03518-D078-4F62-90F2-F10D68B638BB}" srcOrd="0" destOrd="0" presId="urn:microsoft.com/office/officeart/2005/8/layout/orgChart1"/>
    <dgm:cxn modelId="{BD6615A1-37CC-4DA0-964B-8D13AF030016}" type="presParOf" srcId="{340111FC-3742-418C-9B7A-9332083F2F10}" destId="{8863435F-0906-4545-B892-DE912A75CE4F}" srcOrd="1" destOrd="0" presId="urn:microsoft.com/office/officeart/2005/8/layout/orgChart1"/>
    <dgm:cxn modelId="{57964A52-344B-4129-AF63-B728F022E97B}" type="presParOf" srcId="{C9C2D54F-690E-40A0-AB00-7EB41E344E75}" destId="{832AA7F6-0C7F-477C-A1AF-C97ACB5F6CF4}" srcOrd="1" destOrd="0" presId="urn:microsoft.com/office/officeart/2005/8/layout/orgChart1"/>
    <dgm:cxn modelId="{D61BE4F7-3DC0-44E6-9A8E-3EF6F289E1F2}" type="presParOf" srcId="{C9C2D54F-690E-40A0-AB00-7EB41E344E75}" destId="{A3CC00E5-80F8-467B-A707-C572A5E8D7DF}" srcOrd="2" destOrd="0" presId="urn:microsoft.com/office/officeart/2005/8/layout/orgChart1"/>
    <dgm:cxn modelId="{AABFD0B7-DCFD-4B2A-8D8F-7505D5C8CC47}" type="presParOf" srcId="{355953AD-7A3D-449C-AA40-AFBF4F03C9AF}" destId="{9298FF9F-68D9-4D88-9F44-E77D1857CBA8}" srcOrd="2" destOrd="0" presId="urn:microsoft.com/office/officeart/2005/8/layout/orgChart1"/>
    <dgm:cxn modelId="{B98F5AD4-01E0-44AB-9F1E-68C0042D32C9}" type="presParOf" srcId="{A721735A-658A-4B29-9ABA-331E650DE11F}" destId="{E7296D66-EC17-4666-B741-8F021D674265}" srcOrd="2" destOrd="0" presId="urn:microsoft.com/office/officeart/2005/8/layout/orgChart1"/>
    <dgm:cxn modelId="{0EAE7797-CE14-448E-B40B-747AAE1475AF}" type="presParOf" srcId="{A721735A-658A-4B29-9ABA-331E650DE11F}" destId="{18FB0EAD-10B1-44CC-95D2-CBC19A9F81F7}" srcOrd="3" destOrd="0" presId="urn:microsoft.com/office/officeart/2005/8/layout/orgChart1"/>
    <dgm:cxn modelId="{AF47BC07-B83C-479B-B8E6-F139FE6376F0}" type="presParOf" srcId="{18FB0EAD-10B1-44CC-95D2-CBC19A9F81F7}" destId="{FCF46883-C2BD-433B-AF7D-2933B0F97B4B}" srcOrd="0" destOrd="0" presId="urn:microsoft.com/office/officeart/2005/8/layout/orgChart1"/>
    <dgm:cxn modelId="{E1580CF4-61AD-4C9D-BC79-FF4AD3040206}" type="presParOf" srcId="{FCF46883-C2BD-433B-AF7D-2933B0F97B4B}" destId="{AD75A2E9-08C9-4346-9670-0D36F5F0D30F}" srcOrd="0" destOrd="0" presId="urn:microsoft.com/office/officeart/2005/8/layout/orgChart1"/>
    <dgm:cxn modelId="{266C8476-BE3C-4D04-8FF7-9B3CFBF43F84}" type="presParOf" srcId="{FCF46883-C2BD-433B-AF7D-2933B0F97B4B}" destId="{0E238E84-4D9C-46AE-82A2-D501F49EC317}" srcOrd="1" destOrd="0" presId="urn:microsoft.com/office/officeart/2005/8/layout/orgChart1"/>
    <dgm:cxn modelId="{03870E1B-B460-4C42-9596-5ABF06928B23}" type="presParOf" srcId="{18FB0EAD-10B1-44CC-95D2-CBC19A9F81F7}" destId="{2CB1947D-A971-4438-8D3D-C82C5D89965D}" srcOrd="1" destOrd="0" presId="urn:microsoft.com/office/officeart/2005/8/layout/orgChart1"/>
    <dgm:cxn modelId="{9036FB0B-080D-4406-A9B4-5E30B3EAC230}" type="presParOf" srcId="{2CB1947D-A971-4438-8D3D-C82C5D89965D}" destId="{31C74E8B-92BF-4E81-8B07-77A8BF7F64B3}" srcOrd="0" destOrd="0" presId="urn:microsoft.com/office/officeart/2005/8/layout/orgChart1"/>
    <dgm:cxn modelId="{A8120A0D-EFBB-41DE-AD94-346DE97E1DFE}" type="presParOf" srcId="{2CB1947D-A971-4438-8D3D-C82C5D89965D}" destId="{DCD6BB75-26B0-4D42-8FAF-AE38CDA6B45F}" srcOrd="1" destOrd="0" presId="urn:microsoft.com/office/officeart/2005/8/layout/orgChart1"/>
    <dgm:cxn modelId="{78991DB9-AE8D-4A9E-BFC1-07062298EDDE}" type="presParOf" srcId="{DCD6BB75-26B0-4D42-8FAF-AE38CDA6B45F}" destId="{EA5F62A7-4357-4C6E-A51B-D6BCD57BCF92}" srcOrd="0" destOrd="0" presId="urn:microsoft.com/office/officeart/2005/8/layout/orgChart1"/>
    <dgm:cxn modelId="{09320BC3-60D2-4BD3-B8ED-DFC98B28A41F}" type="presParOf" srcId="{EA5F62A7-4357-4C6E-A51B-D6BCD57BCF92}" destId="{5EE3E9C2-78C0-46C1-B87A-BEBA773B9DA6}" srcOrd="0" destOrd="0" presId="urn:microsoft.com/office/officeart/2005/8/layout/orgChart1"/>
    <dgm:cxn modelId="{43D86A82-1A82-43F3-9B8D-C4A51A010F9B}" type="presParOf" srcId="{EA5F62A7-4357-4C6E-A51B-D6BCD57BCF92}" destId="{30AA0EB3-A1F5-4042-A56E-E6C2BAAAA823}" srcOrd="1" destOrd="0" presId="urn:microsoft.com/office/officeart/2005/8/layout/orgChart1"/>
    <dgm:cxn modelId="{06866739-53CF-4D60-BDE8-8834131678C4}" type="presParOf" srcId="{DCD6BB75-26B0-4D42-8FAF-AE38CDA6B45F}" destId="{D23AA347-A60D-4759-A8A8-36DA551623FA}" srcOrd="1" destOrd="0" presId="urn:microsoft.com/office/officeart/2005/8/layout/orgChart1"/>
    <dgm:cxn modelId="{BED6E5ED-F857-4752-80A2-1D60F80F3B42}" type="presParOf" srcId="{DCD6BB75-26B0-4D42-8FAF-AE38CDA6B45F}" destId="{A38F4710-DED9-4F00-922F-5345075D8998}" srcOrd="2" destOrd="0" presId="urn:microsoft.com/office/officeart/2005/8/layout/orgChart1"/>
    <dgm:cxn modelId="{34C4F3F1-CC8C-41EF-8088-5039EBBDB8D8}" type="presParOf" srcId="{2CB1947D-A971-4438-8D3D-C82C5D89965D}" destId="{29809A69-E88D-4D59-9F8A-C2C3D581291D}" srcOrd="2" destOrd="0" presId="urn:microsoft.com/office/officeart/2005/8/layout/orgChart1"/>
    <dgm:cxn modelId="{DF37F791-CEC7-47FC-BD06-2F1726CF8F7E}" type="presParOf" srcId="{2CB1947D-A971-4438-8D3D-C82C5D89965D}" destId="{1B1480B2-35C1-4A7F-86DF-827A0BC1C981}" srcOrd="3" destOrd="0" presId="urn:microsoft.com/office/officeart/2005/8/layout/orgChart1"/>
    <dgm:cxn modelId="{2508F7C4-47A7-45FA-9468-01D853C18749}" type="presParOf" srcId="{1B1480B2-35C1-4A7F-86DF-827A0BC1C981}" destId="{8D8B5DEC-7073-4472-AC8C-D4328BFC52BC}" srcOrd="0" destOrd="0" presId="urn:microsoft.com/office/officeart/2005/8/layout/orgChart1"/>
    <dgm:cxn modelId="{C687F40F-7898-4939-9FB1-589EF42A54B5}" type="presParOf" srcId="{8D8B5DEC-7073-4472-AC8C-D4328BFC52BC}" destId="{F3C93484-0A3E-44A4-A91D-2740708A8F4C}" srcOrd="0" destOrd="0" presId="urn:microsoft.com/office/officeart/2005/8/layout/orgChart1"/>
    <dgm:cxn modelId="{2408BBCC-4F71-4906-BC96-DBA6138CDA7C}" type="presParOf" srcId="{8D8B5DEC-7073-4472-AC8C-D4328BFC52BC}" destId="{11F13F1F-1574-4117-AFAE-9ECE531AA550}" srcOrd="1" destOrd="0" presId="urn:microsoft.com/office/officeart/2005/8/layout/orgChart1"/>
    <dgm:cxn modelId="{24E02451-BF78-45E1-A717-792BD1A9946C}" type="presParOf" srcId="{1B1480B2-35C1-4A7F-86DF-827A0BC1C981}" destId="{6BC93FA0-00F1-41BB-8163-366C30CFE23C}" srcOrd="1" destOrd="0" presId="urn:microsoft.com/office/officeart/2005/8/layout/orgChart1"/>
    <dgm:cxn modelId="{F9367E58-CAC8-4051-B606-DF68B911A2B9}" type="presParOf" srcId="{1B1480B2-35C1-4A7F-86DF-827A0BC1C981}" destId="{3B73A34A-3466-4671-8EAA-077075BC1828}" srcOrd="2" destOrd="0" presId="urn:microsoft.com/office/officeart/2005/8/layout/orgChart1"/>
    <dgm:cxn modelId="{B465525B-BDDF-4C01-93AF-728F989E259A}" type="presParOf" srcId="{18FB0EAD-10B1-44CC-95D2-CBC19A9F81F7}" destId="{C1E58063-4505-45BB-AE6F-EB4A16F27655}" srcOrd="2" destOrd="0" presId="urn:microsoft.com/office/officeart/2005/8/layout/orgChart1"/>
    <dgm:cxn modelId="{BAE8E29D-5321-4E02-A57D-C7115B7D1D1D}" type="presParOf" srcId="{A721735A-658A-4B29-9ABA-331E650DE11F}" destId="{31871BB1-47EB-4314-9A1B-89E0AF23CFD9}" srcOrd="4" destOrd="0" presId="urn:microsoft.com/office/officeart/2005/8/layout/orgChart1"/>
    <dgm:cxn modelId="{51D453A5-1440-4DC1-9A71-D99BEF2FBB1C}" type="presParOf" srcId="{A721735A-658A-4B29-9ABA-331E650DE11F}" destId="{974AEFA5-59BB-4C8F-B90F-406A73F40B57}" srcOrd="5" destOrd="0" presId="urn:microsoft.com/office/officeart/2005/8/layout/orgChart1"/>
    <dgm:cxn modelId="{091E4BE5-DE9D-46D5-A735-C8D97F828FA9}" type="presParOf" srcId="{974AEFA5-59BB-4C8F-B90F-406A73F40B57}" destId="{D3A269A5-256A-461F-BFD4-4C36EF15D249}" srcOrd="0" destOrd="0" presId="urn:microsoft.com/office/officeart/2005/8/layout/orgChart1"/>
    <dgm:cxn modelId="{57244823-E33E-43DE-9D55-21B2627D0CF8}" type="presParOf" srcId="{D3A269A5-256A-461F-BFD4-4C36EF15D249}" destId="{C07B1152-5431-43C8-8E2A-4CFAF57968BE}" srcOrd="0" destOrd="0" presId="urn:microsoft.com/office/officeart/2005/8/layout/orgChart1"/>
    <dgm:cxn modelId="{FE2D7250-EC8A-4837-808D-88B83E587789}" type="presParOf" srcId="{D3A269A5-256A-461F-BFD4-4C36EF15D249}" destId="{EEE5A58B-E965-46D8-A002-757E0CFCBD5A}" srcOrd="1" destOrd="0" presId="urn:microsoft.com/office/officeart/2005/8/layout/orgChart1"/>
    <dgm:cxn modelId="{11EBB666-C5F2-4BC6-B9AF-E36FB90460B4}" type="presParOf" srcId="{974AEFA5-59BB-4C8F-B90F-406A73F40B57}" destId="{277BE5F1-6CDF-48D6-9E4B-4374846237E9}" srcOrd="1" destOrd="0" presId="urn:microsoft.com/office/officeart/2005/8/layout/orgChart1"/>
    <dgm:cxn modelId="{983F7498-0F1B-454C-A2C4-1304A7F31211}" type="presParOf" srcId="{277BE5F1-6CDF-48D6-9E4B-4374846237E9}" destId="{5E411112-5FE1-4F01-9421-C50CF1106129}" srcOrd="0" destOrd="0" presId="urn:microsoft.com/office/officeart/2005/8/layout/orgChart1"/>
    <dgm:cxn modelId="{C7B76A16-72E7-4389-A0DB-E39FF84782DE}" type="presParOf" srcId="{277BE5F1-6CDF-48D6-9E4B-4374846237E9}" destId="{C7BF6E0A-8131-4A9D-89D9-6116E6E3B459}" srcOrd="1" destOrd="0" presId="urn:microsoft.com/office/officeart/2005/8/layout/orgChart1"/>
    <dgm:cxn modelId="{C0C1A221-AC8B-4533-9268-E6760CC3F106}" type="presParOf" srcId="{C7BF6E0A-8131-4A9D-89D9-6116E6E3B459}" destId="{B2A1BDCA-310E-4957-BFAB-BF5ACDCD7D8F}" srcOrd="0" destOrd="0" presId="urn:microsoft.com/office/officeart/2005/8/layout/orgChart1"/>
    <dgm:cxn modelId="{C8003FC7-70C2-44A5-8676-589699C6C1C8}" type="presParOf" srcId="{B2A1BDCA-310E-4957-BFAB-BF5ACDCD7D8F}" destId="{E07B14A1-74EB-4583-8F7C-D3B618C62FC5}" srcOrd="0" destOrd="0" presId="urn:microsoft.com/office/officeart/2005/8/layout/orgChart1"/>
    <dgm:cxn modelId="{557C00BF-7974-46CF-A79E-45526C330D93}" type="presParOf" srcId="{B2A1BDCA-310E-4957-BFAB-BF5ACDCD7D8F}" destId="{B529A57D-D012-4725-946F-BC2E55545A60}" srcOrd="1" destOrd="0" presId="urn:microsoft.com/office/officeart/2005/8/layout/orgChart1"/>
    <dgm:cxn modelId="{B7609C7F-EC84-401A-BD50-CDD0B754B880}" type="presParOf" srcId="{C7BF6E0A-8131-4A9D-89D9-6116E6E3B459}" destId="{6ECB0A76-B864-4DA3-B589-56260AC85725}" srcOrd="1" destOrd="0" presId="urn:microsoft.com/office/officeart/2005/8/layout/orgChart1"/>
    <dgm:cxn modelId="{012C3B74-107B-4F16-9BB9-3ED296B9CD47}" type="presParOf" srcId="{C7BF6E0A-8131-4A9D-89D9-6116E6E3B459}" destId="{94FA807E-7E02-44C6-B059-43219477CC74}" srcOrd="2" destOrd="0" presId="urn:microsoft.com/office/officeart/2005/8/layout/orgChart1"/>
    <dgm:cxn modelId="{D923C52C-8AB7-431E-A2BD-48D0D90E070D}" type="presParOf" srcId="{974AEFA5-59BB-4C8F-B90F-406A73F40B57}" destId="{7F27850A-D829-41B6-93F3-EA6F9D8DEE65}" srcOrd="2" destOrd="0" presId="urn:microsoft.com/office/officeart/2005/8/layout/orgChart1"/>
    <dgm:cxn modelId="{7B2927DC-3BA9-47DC-917E-AD0060D7B6E3}" type="presParOf" srcId="{34C6E093-5ED3-4EC4-9545-235013360589}" destId="{977E50E1-5482-454D-8B10-5B9AEA4CA00A}"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59EB40-89B4-41F9-8E8A-8572A31A6FBE}" type="doc">
      <dgm:prSet loTypeId="urn:microsoft.com/office/officeart/2008/layout/HalfCircleOrganizationChart" loCatId="hierarchy" qsTypeId="urn:microsoft.com/office/officeart/2005/8/quickstyle/3d2" qsCatId="3D" csTypeId="urn:microsoft.com/office/officeart/2005/8/colors/accent2_4" csCatId="accent2" phldr="1"/>
      <dgm:spPr/>
      <dgm:t>
        <a:bodyPr/>
        <a:lstStyle/>
        <a:p>
          <a:endParaRPr lang="en-IN"/>
        </a:p>
      </dgm:t>
    </dgm:pt>
    <dgm:pt modelId="{2F868483-2054-4675-B5A4-1237E6B4B1DB}">
      <dgm:prSet phldrT="[Text]"/>
      <dgm:spPr/>
      <dgm:t>
        <a:bodyPr/>
        <a:lstStyle/>
        <a:p>
          <a:r>
            <a:rPr lang="en-IN" dirty="0"/>
            <a:t>Color Groups</a:t>
          </a:r>
        </a:p>
      </dgm:t>
    </dgm:pt>
    <dgm:pt modelId="{BF5526FD-65EC-47DA-9473-43297164984E}" type="parTrans" cxnId="{8C2793E0-3DE8-47E7-885F-8E3D111ADCC1}">
      <dgm:prSet/>
      <dgm:spPr/>
      <dgm:t>
        <a:bodyPr/>
        <a:lstStyle/>
        <a:p>
          <a:endParaRPr lang="en-IN"/>
        </a:p>
      </dgm:t>
    </dgm:pt>
    <dgm:pt modelId="{B0D62F47-9886-4487-A675-1E216785AEFB}" type="sibTrans" cxnId="{8C2793E0-3DE8-47E7-885F-8E3D111ADCC1}">
      <dgm:prSet/>
      <dgm:spPr/>
      <dgm:t>
        <a:bodyPr/>
        <a:lstStyle/>
        <a:p>
          <a:endParaRPr lang="en-IN"/>
        </a:p>
      </dgm:t>
    </dgm:pt>
    <dgm:pt modelId="{67B00FF2-FF25-4F80-BA73-3D4191A1430A}" type="asst">
      <dgm:prSet phldrT="[Text]"/>
      <dgm:spPr/>
      <dgm:t>
        <a:bodyPr/>
        <a:lstStyle/>
        <a:p>
          <a:r>
            <a:rPr lang="en-IN" dirty="0"/>
            <a:t>3 Groups</a:t>
          </a:r>
        </a:p>
      </dgm:t>
    </dgm:pt>
    <dgm:pt modelId="{CFCF0F8C-0E92-465A-B102-884BB6302146}" type="parTrans" cxnId="{3EA49BC6-9161-4CD1-9788-CFEF1BA3D93B}">
      <dgm:prSet/>
      <dgm:spPr/>
      <dgm:t>
        <a:bodyPr/>
        <a:lstStyle/>
        <a:p>
          <a:endParaRPr lang="en-IN"/>
        </a:p>
      </dgm:t>
    </dgm:pt>
    <dgm:pt modelId="{F051E8F7-4056-44DD-9D50-FF947A816096}" type="sibTrans" cxnId="{3EA49BC6-9161-4CD1-9788-CFEF1BA3D93B}">
      <dgm:prSet/>
      <dgm:spPr/>
      <dgm:t>
        <a:bodyPr/>
        <a:lstStyle/>
        <a:p>
          <a:endParaRPr lang="en-IN"/>
        </a:p>
      </dgm:t>
    </dgm:pt>
    <dgm:pt modelId="{A19F6569-EBFD-4789-98C6-934E1D6B2209}">
      <dgm:prSet phldrT="[Text]"/>
      <dgm:spPr/>
      <dgm:t>
        <a:bodyPr/>
        <a:lstStyle/>
        <a:p>
          <a:r>
            <a:rPr lang="en-IN" dirty="0"/>
            <a:t>17 Colors</a:t>
          </a:r>
        </a:p>
      </dgm:t>
    </dgm:pt>
    <dgm:pt modelId="{57434EAE-A206-484B-9758-E5FEB396BF49}" type="parTrans" cxnId="{C707DC9C-D1EF-404D-BB31-A5A56610F965}">
      <dgm:prSet/>
      <dgm:spPr/>
      <dgm:t>
        <a:bodyPr/>
        <a:lstStyle/>
        <a:p>
          <a:endParaRPr lang="en-IN"/>
        </a:p>
      </dgm:t>
    </dgm:pt>
    <dgm:pt modelId="{8DAA8B9D-B993-434B-832C-F00C5DAB85C0}" type="sibTrans" cxnId="{C707DC9C-D1EF-404D-BB31-A5A56610F965}">
      <dgm:prSet/>
      <dgm:spPr/>
      <dgm:t>
        <a:bodyPr/>
        <a:lstStyle/>
        <a:p>
          <a:endParaRPr lang="en-IN"/>
        </a:p>
      </dgm:t>
    </dgm:pt>
    <dgm:pt modelId="{67D8C8B1-49BC-426E-8971-87B312C65DAD}">
      <dgm:prSet phldrT="[Text]"/>
      <dgm:spPr/>
      <dgm:t>
        <a:bodyPr/>
        <a:lstStyle/>
        <a:p>
          <a:r>
            <a:rPr lang="en-IN" dirty="0"/>
            <a:t>147 Colors</a:t>
          </a:r>
        </a:p>
      </dgm:t>
    </dgm:pt>
    <dgm:pt modelId="{0C71D965-0DB2-44E2-B9B8-8C93078B9051}" type="parTrans" cxnId="{4A96D236-5FBD-4526-AFD2-7FE671F03DA3}">
      <dgm:prSet/>
      <dgm:spPr/>
      <dgm:t>
        <a:bodyPr/>
        <a:lstStyle/>
        <a:p>
          <a:endParaRPr lang="en-IN"/>
        </a:p>
      </dgm:t>
    </dgm:pt>
    <dgm:pt modelId="{EBC58768-6974-4FF1-9A41-72B0D589AA8C}" type="sibTrans" cxnId="{4A96D236-5FBD-4526-AFD2-7FE671F03DA3}">
      <dgm:prSet/>
      <dgm:spPr/>
      <dgm:t>
        <a:bodyPr/>
        <a:lstStyle/>
        <a:p>
          <a:endParaRPr lang="en-IN"/>
        </a:p>
      </dgm:t>
    </dgm:pt>
    <dgm:pt modelId="{01A9CAB9-D517-4EEC-89B4-A3B0AFBFEBCA}">
      <dgm:prSet phldrT="[Text]"/>
      <dgm:spPr/>
      <dgm:t>
        <a:bodyPr/>
        <a:lstStyle/>
        <a:p>
          <a:r>
            <a:rPr lang="en-IN" dirty="0"/>
            <a:t>Web Palette – 216 Colors</a:t>
          </a:r>
        </a:p>
      </dgm:t>
    </dgm:pt>
    <dgm:pt modelId="{66CDBCB3-F899-44D9-ACC8-AF6EED726BBA}" type="parTrans" cxnId="{035365DC-7D2B-4AE8-9453-6F363CF81901}">
      <dgm:prSet/>
      <dgm:spPr/>
      <dgm:t>
        <a:bodyPr/>
        <a:lstStyle/>
        <a:p>
          <a:endParaRPr lang="en-IN"/>
        </a:p>
      </dgm:t>
    </dgm:pt>
    <dgm:pt modelId="{7696E9B1-E549-4037-B910-8E289D536A03}" type="sibTrans" cxnId="{035365DC-7D2B-4AE8-9453-6F363CF81901}">
      <dgm:prSet/>
      <dgm:spPr/>
      <dgm:t>
        <a:bodyPr/>
        <a:lstStyle/>
        <a:p>
          <a:endParaRPr lang="en-IN"/>
        </a:p>
      </dgm:t>
    </dgm:pt>
    <dgm:pt modelId="{EA289D03-7CEE-49B2-A17B-984C1EBF92FD}" type="pres">
      <dgm:prSet presAssocID="{8559EB40-89B4-41F9-8E8A-8572A31A6FBE}" presName="Name0" presStyleCnt="0">
        <dgm:presLayoutVars>
          <dgm:orgChart val="1"/>
          <dgm:chPref val="1"/>
          <dgm:dir/>
          <dgm:animOne val="branch"/>
          <dgm:animLvl val="lvl"/>
          <dgm:resizeHandles/>
        </dgm:presLayoutVars>
      </dgm:prSet>
      <dgm:spPr/>
    </dgm:pt>
    <dgm:pt modelId="{A76BEE90-EB6A-45BA-99E9-4205EC994B3D}" type="pres">
      <dgm:prSet presAssocID="{2F868483-2054-4675-B5A4-1237E6B4B1DB}" presName="hierRoot1" presStyleCnt="0">
        <dgm:presLayoutVars>
          <dgm:hierBranch val="init"/>
        </dgm:presLayoutVars>
      </dgm:prSet>
      <dgm:spPr/>
    </dgm:pt>
    <dgm:pt modelId="{5FA3DE2F-1A65-4C5E-A521-E51A9B70BF40}" type="pres">
      <dgm:prSet presAssocID="{2F868483-2054-4675-B5A4-1237E6B4B1DB}" presName="rootComposite1" presStyleCnt="0"/>
      <dgm:spPr/>
    </dgm:pt>
    <dgm:pt modelId="{2AE1FEC9-14CE-46AC-AFCD-9B9A8FF63556}" type="pres">
      <dgm:prSet presAssocID="{2F868483-2054-4675-B5A4-1237E6B4B1DB}" presName="rootText1" presStyleLbl="alignAcc1" presStyleIdx="0" presStyleCnt="0">
        <dgm:presLayoutVars>
          <dgm:chPref val="3"/>
        </dgm:presLayoutVars>
      </dgm:prSet>
      <dgm:spPr/>
    </dgm:pt>
    <dgm:pt modelId="{0126C5B9-909D-4A7C-AC24-124620DB9F06}" type="pres">
      <dgm:prSet presAssocID="{2F868483-2054-4675-B5A4-1237E6B4B1DB}" presName="topArc1" presStyleLbl="parChTrans1D1" presStyleIdx="0" presStyleCnt="10"/>
      <dgm:spPr/>
    </dgm:pt>
    <dgm:pt modelId="{A8B33F99-ADF4-4FB4-ABD4-74E81A43A618}" type="pres">
      <dgm:prSet presAssocID="{2F868483-2054-4675-B5A4-1237E6B4B1DB}" presName="bottomArc1" presStyleLbl="parChTrans1D1" presStyleIdx="1" presStyleCnt="10"/>
      <dgm:spPr/>
    </dgm:pt>
    <dgm:pt modelId="{981D2F02-9E30-4291-A23B-7F398F73586E}" type="pres">
      <dgm:prSet presAssocID="{2F868483-2054-4675-B5A4-1237E6B4B1DB}" presName="topConnNode1" presStyleLbl="node1" presStyleIdx="0" presStyleCnt="0"/>
      <dgm:spPr/>
    </dgm:pt>
    <dgm:pt modelId="{2DB1526C-1092-4F59-B413-716DAF0B0BA1}" type="pres">
      <dgm:prSet presAssocID="{2F868483-2054-4675-B5A4-1237E6B4B1DB}" presName="hierChild2" presStyleCnt="0"/>
      <dgm:spPr/>
    </dgm:pt>
    <dgm:pt modelId="{A243CDC7-1CC4-4E44-8D9A-3897AA35AC36}" type="pres">
      <dgm:prSet presAssocID="{57434EAE-A206-484B-9758-E5FEB396BF49}" presName="Name28" presStyleLbl="parChTrans1D2" presStyleIdx="0" presStyleCnt="4"/>
      <dgm:spPr/>
    </dgm:pt>
    <dgm:pt modelId="{EAFF8FCA-F158-4BA4-966B-95DD15303FAE}" type="pres">
      <dgm:prSet presAssocID="{A19F6569-EBFD-4789-98C6-934E1D6B2209}" presName="hierRoot2" presStyleCnt="0">
        <dgm:presLayoutVars>
          <dgm:hierBranch val="init"/>
        </dgm:presLayoutVars>
      </dgm:prSet>
      <dgm:spPr/>
    </dgm:pt>
    <dgm:pt modelId="{6BEE30C9-A65B-4779-92B0-FC11F0715D9E}" type="pres">
      <dgm:prSet presAssocID="{A19F6569-EBFD-4789-98C6-934E1D6B2209}" presName="rootComposite2" presStyleCnt="0"/>
      <dgm:spPr/>
    </dgm:pt>
    <dgm:pt modelId="{E4AF2D60-4E99-4C43-8249-7AECBC475FD3}" type="pres">
      <dgm:prSet presAssocID="{A19F6569-EBFD-4789-98C6-934E1D6B2209}" presName="rootText2" presStyleLbl="alignAcc1" presStyleIdx="0" presStyleCnt="0">
        <dgm:presLayoutVars>
          <dgm:chPref val="3"/>
        </dgm:presLayoutVars>
      </dgm:prSet>
      <dgm:spPr/>
    </dgm:pt>
    <dgm:pt modelId="{03A1F510-5B64-43EF-A445-65A109F3D0CF}" type="pres">
      <dgm:prSet presAssocID="{A19F6569-EBFD-4789-98C6-934E1D6B2209}" presName="topArc2" presStyleLbl="parChTrans1D1" presStyleIdx="2" presStyleCnt="10"/>
      <dgm:spPr/>
    </dgm:pt>
    <dgm:pt modelId="{DA759BAA-683F-4090-A590-848BEED0C4DA}" type="pres">
      <dgm:prSet presAssocID="{A19F6569-EBFD-4789-98C6-934E1D6B2209}" presName="bottomArc2" presStyleLbl="parChTrans1D1" presStyleIdx="3" presStyleCnt="10"/>
      <dgm:spPr/>
    </dgm:pt>
    <dgm:pt modelId="{214A2FC8-D064-4A27-BC9F-B83E222E228B}" type="pres">
      <dgm:prSet presAssocID="{A19F6569-EBFD-4789-98C6-934E1D6B2209}" presName="topConnNode2" presStyleLbl="node2" presStyleIdx="0" presStyleCnt="0"/>
      <dgm:spPr/>
    </dgm:pt>
    <dgm:pt modelId="{93F904E6-6705-4A87-A7F6-BB5EBBAFCABE}" type="pres">
      <dgm:prSet presAssocID="{A19F6569-EBFD-4789-98C6-934E1D6B2209}" presName="hierChild4" presStyleCnt="0"/>
      <dgm:spPr/>
    </dgm:pt>
    <dgm:pt modelId="{2BDCB084-E88D-4130-BF7C-2CC313A96BAE}" type="pres">
      <dgm:prSet presAssocID="{A19F6569-EBFD-4789-98C6-934E1D6B2209}" presName="hierChild5" presStyleCnt="0"/>
      <dgm:spPr/>
    </dgm:pt>
    <dgm:pt modelId="{325A9F96-404B-4B02-BEBB-8C64DE416E4E}" type="pres">
      <dgm:prSet presAssocID="{0C71D965-0DB2-44E2-B9B8-8C93078B9051}" presName="Name28" presStyleLbl="parChTrans1D2" presStyleIdx="1" presStyleCnt="4"/>
      <dgm:spPr/>
    </dgm:pt>
    <dgm:pt modelId="{6F584CF4-14E3-4E1F-B7E0-A3CBB9A1D753}" type="pres">
      <dgm:prSet presAssocID="{67D8C8B1-49BC-426E-8971-87B312C65DAD}" presName="hierRoot2" presStyleCnt="0">
        <dgm:presLayoutVars>
          <dgm:hierBranch val="init"/>
        </dgm:presLayoutVars>
      </dgm:prSet>
      <dgm:spPr/>
    </dgm:pt>
    <dgm:pt modelId="{6D7C7A3A-37BB-4C8C-BBAC-C5AA628C96E8}" type="pres">
      <dgm:prSet presAssocID="{67D8C8B1-49BC-426E-8971-87B312C65DAD}" presName="rootComposite2" presStyleCnt="0"/>
      <dgm:spPr/>
    </dgm:pt>
    <dgm:pt modelId="{73850D82-9EE4-4039-BDBD-B2BB5D5C0137}" type="pres">
      <dgm:prSet presAssocID="{67D8C8B1-49BC-426E-8971-87B312C65DAD}" presName="rootText2" presStyleLbl="alignAcc1" presStyleIdx="0" presStyleCnt="0">
        <dgm:presLayoutVars>
          <dgm:chPref val="3"/>
        </dgm:presLayoutVars>
      </dgm:prSet>
      <dgm:spPr/>
    </dgm:pt>
    <dgm:pt modelId="{7EAEA809-E492-4FFA-A04D-F20A2D0D22E7}" type="pres">
      <dgm:prSet presAssocID="{67D8C8B1-49BC-426E-8971-87B312C65DAD}" presName="topArc2" presStyleLbl="parChTrans1D1" presStyleIdx="4" presStyleCnt="10"/>
      <dgm:spPr/>
    </dgm:pt>
    <dgm:pt modelId="{31F3851D-18B7-4049-A976-6CB709473D11}" type="pres">
      <dgm:prSet presAssocID="{67D8C8B1-49BC-426E-8971-87B312C65DAD}" presName="bottomArc2" presStyleLbl="parChTrans1D1" presStyleIdx="5" presStyleCnt="10"/>
      <dgm:spPr/>
    </dgm:pt>
    <dgm:pt modelId="{0CCC3863-B7DD-4D38-9815-FC2472640454}" type="pres">
      <dgm:prSet presAssocID="{67D8C8B1-49BC-426E-8971-87B312C65DAD}" presName="topConnNode2" presStyleLbl="node2" presStyleIdx="0" presStyleCnt="0"/>
      <dgm:spPr/>
    </dgm:pt>
    <dgm:pt modelId="{3DAC6534-4B5B-441F-AC35-8991306F31E1}" type="pres">
      <dgm:prSet presAssocID="{67D8C8B1-49BC-426E-8971-87B312C65DAD}" presName="hierChild4" presStyleCnt="0"/>
      <dgm:spPr/>
    </dgm:pt>
    <dgm:pt modelId="{9E50F9F2-052F-4432-9591-428567E02D5A}" type="pres">
      <dgm:prSet presAssocID="{67D8C8B1-49BC-426E-8971-87B312C65DAD}" presName="hierChild5" presStyleCnt="0"/>
      <dgm:spPr/>
    </dgm:pt>
    <dgm:pt modelId="{A3CB7E0C-9720-4EB0-8D33-A772865C72C1}" type="pres">
      <dgm:prSet presAssocID="{66CDBCB3-F899-44D9-ACC8-AF6EED726BBA}" presName="Name28" presStyleLbl="parChTrans1D2" presStyleIdx="2" presStyleCnt="4"/>
      <dgm:spPr/>
    </dgm:pt>
    <dgm:pt modelId="{579C1A45-AE6E-4ACB-B185-5265511AF26F}" type="pres">
      <dgm:prSet presAssocID="{01A9CAB9-D517-4EEC-89B4-A3B0AFBFEBCA}" presName="hierRoot2" presStyleCnt="0">
        <dgm:presLayoutVars>
          <dgm:hierBranch val="init"/>
        </dgm:presLayoutVars>
      </dgm:prSet>
      <dgm:spPr/>
    </dgm:pt>
    <dgm:pt modelId="{907E179B-6C7F-49FD-83C4-EB66615298D4}" type="pres">
      <dgm:prSet presAssocID="{01A9CAB9-D517-4EEC-89B4-A3B0AFBFEBCA}" presName="rootComposite2" presStyleCnt="0"/>
      <dgm:spPr/>
    </dgm:pt>
    <dgm:pt modelId="{4D5A2197-60A2-491E-A195-5B49BAE21AD4}" type="pres">
      <dgm:prSet presAssocID="{01A9CAB9-D517-4EEC-89B4-A3B0AFBFEBCA}" presName="rootText2" presStyleLbl="alignAcc1" presStyleIdx="0" presStyleCnt="0">
        <dgm:presLayoutVars>
          <dgm:chPref val="3"/>
        </dgm:presLayoutVars>
      </dgm:prSet>
      <dgm:spPr/>
    </dgm:pt>
    <dgm:pt modelId="{CCE816A0-A0BE-4972-829A-258B3410255D}" type="pres">
      <dgm:prSet presAssocID="{01A9CAB9-D517-4EEC-89B4-A3B0AFBFEBCA}" presName="topArc2" presStyleLbl="parChTrans1D1" presStyleIdx="6" presStyleCnt="10"/>
      <dgm:spPr/>
    </dgm:pt>
    <dgm:pt modelId="{6399815F-6E9C-4DC7-91D3-EDB7AB01FB2D}" type="pres">
      <dgm:prSet presAssocID="{01A9CAB9-D517-4EEC-89B4-A3B0AFBFEBCA}" presName="bottomArc2" presStyleLbl="parChTrans1D1" presStyleIdx="7" presStyleCnt="10"/>
      <dgm:spPr/>
    </dgm:pt>
    <dgm:pt modelId="{715A07A8-11A7-4700-ADC7-DC9AFC10E2F3}" type="pres">
      <dgm:prSet presAssocID="{01A9CAB9-D517-4EEC-89B4-A3B0AFBFEBCA}" presName="topConnNode2" presStyleLbl="node2" presStyleIdx="0" presStyleCnt="0"/>
      <dgm:spPr/>
    </dgm:pt>
    <dgm:pt modelId="{E8E745FC-F0C2-4A6B-B038-FFA5E9837E11}" type="pres">
      <dgm:prSet presAssocID="{01A9CAB9-D517-4EEC-89B4-A3B0AFBFEBCA}" presName="hierChild4" presStyleCnt="0"/>
      <dgm:spPr/>
    </dgm:pt>
    <dgm:pt modelId="{B5E14AA9-1314-4549-8E1B-D03A5461FE1E}" type="pres">
      <dgm:prSet presAssocID="{01A9CAB9-D517-4EEC-89B4-A3B0AFBFEBCA}" presName="hierChild5" presStyleCnt="0"/>
      <dgm:spPr/>
    </dgm:pt>
    <dgm:pt modelId="{75E80DAB-A740-4149-BDDD-46BE00C7B618}" type="pres">
      <dgm:prSet presAssocID="{2F868483-2054-4675-B5A4-1237E6B4B1DB}" presName="hierChild3" presStyleCnt="0"/>
      <dgm:spPr/>
    </dgm:pt>
    <dgm:pt modelId="{D758A560-E013-4A23-AE46-32A91DE401C6}" type="pres">
      <dgm:prSet presAssocID="{CFCF0F8C-0E92-465A-B102-884BB6302146}" presName="Name101" presStyleLbl="parChTrans1D2" presStyleIdx="3" presStyleCnt="4"/>
      <dgm:spPr/>
    </dgm:pt>
    <dgm:pt modelId="{39634782-3C8C-41F7-BAA2-6BDF590127E6}" type="pres">
      <dgm:prSet presAssocID="{67B00FF2-FF25-4F80-BA73-3D4191A1430A}" presName="hierRoot3" presStyleCnt="0">
        <dgm:presLayoutVars>
          <dgm:hierBranch val="init"/>
        </dgm:presLayoutVars>
      </dgm:prSet>
      <dgm:spPr/>
    </dgm:pt>
    <dgm:pt modelId="{D6A82786-DEE0-4136-89FC-63A7B944BA5E}" type="pres">
      <dgm:prSet presAssocID="{67B00FF2-FF25-4F80-BA73-3D4191A1430A}" presName="rootComposite3" presStyleCnt="0"/>
      <dgm:spPr/>
    </dgm:pt>
    <dgm:pt modelId="{8BB0624E-2758-474A-8A30-C17164971D65}" type="pres">
      <dgm:prSet presAssocID="{67B00FF2-FF25-4F80-BA73-3D4191A1430A}" presName="rootText3" presStyleLbl="alignAcc1" presStyleIdx="0" presStyleCnt="0">
        <dgm:presLayoutVars>
          <dgm:chPref val="3"/>
        </dgm:presLayoutVars>
      </dgm:prSet>
      <dgm:spPr/>
    </dgm:pt>
    <dgm:pt modelId="{EC8E9F5B-9BF1-44EE-A0A3-D355AB54E539}" type="pres">
      <dgm:prSet presAssocID="{67B00FF2-FF25-4F80-BA73-3D4191A1430A}" presName="topArc3" presStyleLbl="parChTrans1D1" presStyleIdx="8" presStyleCnt="10"/>
      <dgm:spPr/>
    </dgm:pt>
    <dgm:pt modelId="{A15BF151-B9A8-49FD-9BD1-B8B217CD5631}" type="pres">
      <dgm:prSet presAssocID="{67B00FF2-FF25-4F80-BA73-3D4191A1430A}" presName="bottomArc3" presStyleLbl="parChTrans1D1" presStyleIdx="9" presStyleCnt="10"/>
      <dgm:spPr/>
    </dgm:pt>
    <dgm:pt modelId="{086808FF-DE69-43E3-8FA8-8A90B58C359B}" type="pres">
      <dgm:prSet presAssocID="{67B00FF2-FF25-4F80-BA73-3D4191A1430A}" presName="topConnNode3" presStyleLbl="asst1" presStyleIdx="0" presStyleCnt="0"/>
      <dgm:spPr/>
    </dgm:pt>
    <dgm:pt modelId="{3B8B0152-D414-4792-9968-7C3877F7CBA9}" type="pres">
      <dgm:prSet presAssocID="{67B00FF2-FF25-4F80-BA73-3D4191A1430A}" presName="hierChild6" presStyleCnt="0"/>
      <dgm:spPr/>
    </dgm:pt>
    <dgm:pt modelId="{D15554C8-5528-4A03-85EA-C472BFC6899B}" type="pres">
      <dgm:prSet presAssocID="{67B00FF2-FF25-4F80-BA73-3D4191A1430A}" presName="hierChild7" presStyleCnt="0"/>
      <dgm:spPr/>
    </dgm:pt>
  </dgm:ptLst>
  <dgm:cxnLst>
    <dgm:cxn modelId="{F0EAED16-D984-4A1E-B6AF-22F803641DAA}" type="presOf" srcId="{67D8C8B1-49BC-426E-8971-87B312C65DAD}" destId="{73850D82-9EE4-4039-BDBD-B2BB5D5C0137}" srcOrd="0" destOrd="0" presId="urn:microsoft.com/office/officeart/2008/layout/HalfCircleOrganizationChart"/>
    <dgm:cxn modelId="{32DB4427-3478-4531-AAD1-46E576168515}" type="presOf" srcId="{67D8C8B1-49BC-426E-8971-87B312C65DAD}" destId="{0CCC3863-B7DD-4D38-9815-FC2472640454}" srcOrd="1" destOrd="0" presId="urn:microsoft.com/office/officeart/2008/layout/HalfCircleOrganizationChart"/>
    <dgm:cxn modelId="{8A0A6328-A330-45E2-AF27-3DAF9A04655F}" type="presOf" srcId="{2F868483-2054-4675-B5A4-1237E6B4B1DB}" destId="{2AE1FEC9-14CE-46AC-AFCD-9B9A8FF63556}" srcOrd="0" destOrd="0" presId="urn:microsoft.com/office/officeart/2008/layout/HalfCircleOrganizationChart"/>
    <dgm:cxn modelId="{4A96D236-5FBD-4526-AFD2-7FE671F03DA3}" srcId="{2F868483-2054-4675-B5A4-1237E6B4B1DB}" destId="{67D8C8B1-49BC-426E-8971-87B312C65DAD}" srcOrd="2" destOrd="0" parTransId="{0C71D965-0DB2-44E2-B9B8-8C93078B9051}" sibTransId="{EBC58768-6974-4FF1-9A41-72B0D589AA8C}"/>
    <dgm:cxn modelId="{1474D936-F406-498D-A3DD-A73F0C3B57F9}" type="presOf" srcId="{01A9CAB9-D517-4EEC-89B4-A3B0AFBFEBCA}" destId="{4D5A2197-60A2-491E-A195-5B49BAE21AD4}" srcOrd="0" destOrd="0" presId="urn:microsoft.com/office/officeart/2008/layout/HalfCircleOrganizationChart"/>
    <dgm:cxn modelId="{B04AB860-E637-48E5-ABEE-B9D7691E87C1}" type="presOf" srcId="{2F868483-2054-4675-B5A4-1237E6B4B1DB}" destId="{981D2F02-9E30-4291-A23B-7F398F73586E}" srcOrd="1" destOrd="0" presId="urn:microsoft.com/office/officeart/2008/layout/HalfCircleOrganizationChart"/>
    <dgm:cxn modelId="{A40C1245-F033-47FB-B91F-9EFBB73BBB68}" type="presOf" srcId="{CFCF0F8C-0E92-465A-B102-884BB6302146}" destId="{D758A560-E013-4A23-AE46-32A91DE401C6}" srcOrd="0" destOrd="0" presId="urn:microsoft.com/office/officeart/2008/layout/HalfCircleOrganizationChart"/>
    <dgm:cxn modelId="{A8D04966-4F2F-4E1F-B734-933F411F7672}" type="presOf" srcId="{66CDBCB3-F899-44D9-ACC8-AF6EED726BBA}" destId="{A3CB7E0C-9720-4EB0-8D33-A772865C72C1}" srcOrd="0" destOrd="0" presId="urn:microsoft.com/office/officeart/2008/layout/HalfCircleOrganizationChart"/>
    <dgm:cxn modelId="{FACA2A54-D56C-4DE5-AAB6-27B8E0BD7DBB}" type="presOf" srcId="{A19F6569-EBFD-4789-98C6-934E1D6B2209}" destId="{214A2FC8-D064-4A27-BC9F-B83E222E228B}" srcOrd="1" destOrd="0" presId="urn:microsoft.com/office/officeart/2008/layout/HalfCircleOrganizationChart"/>
    <dgm:cxn modelId="{0C58567F-6C3F-4FB8-AA9B-BD79C98E97CC}" type="presOf" srcId="{01A9CAB9-D517-4EEC-89B4-A3B0AFBFEBCA}" destId="{715A07A8-11A7-4700-ADC7-DC9AFC10E2F3}" srcOrd="1" destOrd="0" presId="urn:microsoft.com/office/officeart/2008/layout/HalfCircleOrganizationChart"/>
    <dgm:cxn modelId="{C707DC9C-D1EF-404D-BB31-A5A56610F965}" srcId="{2F868483-2054-4675-B5A4-1237E6B4B1DB}" destId="{A19F6569-EBFD-4789-98C6-934E1D6B2209}" srcOrd="1" destOrd="0" parTransId="{57434EAE-A206-484B-9758-E5FEB396BF49}" sibTransId="{8DAA8B9D-B993-434B-832C-F00C5DAB85C0}"/>
    <dgm:cxn modelId="{F9E2EB9F-4D23-4807-BFFA-4ABFCF2C329B}" type="presOf" srcId="{57434EAE-A206-484B-9758-E5FEB396BF49}" destId="{A243CDC7-1CC4-4E44-8D9A-3897AA35AC36}" srcOrd="0" destOrd="0" presId="urn:microsoft.com/office/officeart/2008/layout/HalfCircleOrganizationChart"/>
    <dgm:cxn modelId="{2D8527A0-6B63-4F15-B6D0-ADB32D6DB8D6}" type="presOf" srcId="{0C71D965-0DB2-44E2-B9B8-8C93078B9051}" destId="{325A9F96-404B-4B02-BEBB-8C64DE416E4E}" srcOrd="0" destOrd="0" presId="urn:microsoft.com/office/officeart/2008/layout/HalfCircleOrganizationChart"/>
    <dgm:cxn modelId="{D2E745A4-5A87-4C40-B524-EB427D0AE19B}" type="presOf" srcId="{67B00FF2-FF25-4F80-BA73-3D4191A1430A}" destId="{8BB0624E-2758-474A-8A30-C17164971D65}" srcOrd="0" destOrd="0" presId="urn:microsoft.com/office/officeart/2008/layout/HalfCircleOrganizationChart"/>
    <dgm:cxn modelId="{3EA49BC6-9161-4CD1-9788-CFEF1BA3D93B}" srcId="{2F868483-2054-4675-B5A4-1237E6B4B1DB}" destId="{67B00FF2-FF25-4F80-BA73-3D4191A1430A}" srcOrd="0" destOrd="0" parTransId="{CFCF0F8C-0E92-465A-B102-884BB6302146}" sibTransId="{F051E8F7-4056-44DD-9D50-FF947A816096}"/>
    <dgm:cxn modelId="{035365DC-7D2B-4AE8-9453-6F363CF81901}" srcId="{2F868483-2054-4675-B5A4-1237E6B4B1DB}" destId="{01A9CAB9-D517-4EEC-89B4-A3B0AFBFEBCA}" srcOrd="3" destOrd="0" parTransId="{66CDBCB3-F899-44D9-ACC8-AF6EED726BBA}" sibTransId="{7696E9B1-E549-4037-B910-8E289D536A03}"/>
    <dgm:cxn modelId="{CC1594DF-0E03-42DB-A376-A4C84F56A971}" type="presOf" srcId="{8559EB40-89B4-41F9-8E8A-8572A31A6FBE}" destId="{EA289D03-7CEE-49B2-A17B-984C1EBF92FD}" srcOrd="0" destOrd="0" presId="urn:microsoft.com/office/officeart/2008/layout/HalfCircleOrganizationChart"/>
    <dgm:cxn modelId="{8C2793E0-3DE8-47E7-885F-8E3D111ADCC1}" srcId="{8559EB40-89B4-41F9-8E8A-8572A31A6FBE}" destId="{2F868483-2054-4675-B5A4-1237E6B4B1DB}" srcOrd="0" destOrd="0" parTransId="{BF5526FD-65EC-47DA-9473-43297164984E}" sibTransId="{B0D62F47-9886-4487-A675-1E216785AEFB}"/>
    <dgm:cxn modelId="{27B156E4-C667-4D2C-AA7A-56FAA8E3AEAD}" type="presOf" srcId="{A19F6569-EBFD-4789-98C6-934E1D6B2209}" destId="{E4AF2D60-4E99-4C43-8249-7AECBC475FD3}" srcOrd="0" destOrd="0" presId="urn:microsoft.com/office/officeart/2008/layout/HalfCircleOrganizationChart"/>
    <dgm:cxn modelId="{A7423EEE-087B-45D5-BE3D-3DB7B224BBEC}" type="presOf" srcId="{67B00FF2-FF25-4F80-BA73-3D4191A1430A}" destId="{086808FF-DE69-43E3-8FA8-8A90B58C359B}" srcOrd="1" destOrd="0" presId="urn:microsoft.com/office/officeart/2008/layout/HalfCircleOrganizationChart"/>
    <dgm:cxn modelId="{B8D4E15D-7C16-404F-A6F6-81A53F4D947D}" type="presParOf" srcId="{EA289D03-7CEE-49B2-A17B-984C1EBF92FD}" destId="{A76BEE90-EB6A-45BA-99E9-4205EC994B3D}" srcOrd="0" destOrd="0" presId="urn:microsoft.com/office/officeart/2008/layout/HalfCircleOrganizationChart"/>
    <dgm:cxn modelId="{59A517E2-806F-4B26-9B1B-8A42DF222546}" type="presParOf" srcId="{A76BEE90-EB6A-45BA-99E9-4205EC994B3D}" destId="{5FA3DE2F-1A65-4C5E-A521-E51A9B70BF40}" srcOrd="0" destOrd="0" presId="urn:microsoft.com/office/officeart/2008/layout/HalfCircleOrganizationChart"/>
    <dgm:cxn modelId="{C1DE90D6-087C-4060-B7EA-1BFF5CC87286}" type="presParOf" srcId="{5FA3DE2F-1A65-4C5E-A521-E51A9B70BF40}" destId="{2AE1FEC9-14CE-46AC-AFCD-9B9A8FF63556}" srcOrd="0" destOrd="0" presId="urn:microsoft.com/office/officeart/2008/layout/HalfCircleOrganizationChart"/>
    <dgm:cxn modelId="{12E90908-63C4-4352-A3C5-D451F0CDA8EA}" type="presParOf" srcId="{5FA3DE2F-1A65-4C5E-A521-E51A9B70BF40}" destId="{0126C5B9-909D-4A7C-AC24-124620DB9F06}" srcOrd="1" destOrd="0" presId="urn:microsoft.com/office/officeart/2008/layout/HalfCircleOrganizationChart"/>
    <dgm:cxn modelId="{4908CD20-9341-408C-B668-06ECC2CDEB35}" type="presParOf" srcId="{5FA3DE2F-1A65-4C5E-A521-E51A9B70BF40}" destId="{A8B33F99-ADF4-4FB4-ABD4-74E81A43A618}" srcOrd="2" destOrd="0" presId="urn:microsoft.com/office/officeart/2008/layout/HalfCircleOrganizationChart"/>
    <dgm:cxn modelId="{66087B67-790C-467D-97F2-CBAEDC4B5446}" type="presParOf" srcId="{5FA3DE2F-1A65-4C5E-A521-E51A9B70BF40}" destId="{981D2F02-9E30-4291-A23B-7F398F73586E}" srcOrd="3" destOrd="0" presId="urn:microsoft.com/office/officeart/2008/layout/HalfCircleOrganizationChart"/>
    <dgm:cxn modelId="{337E57BE-F831-44F0-B611-EF7DEFC408B1}" type="presParOf" srcId="{A76BEE90-EB6A-45BA-99E9-4205EC994B3D}" destId="{2DB1526C-1092-4F59-B413-716DAF0B0BA1}" srcOrd="1" destOrd="0" presId="urn:microsoft.com/office/officeart/2008/layout/HalfCircleOrganizationChart"/>
    <dgm:cxn modelId="{BE70AB33-2997-4B33-8023-2CBC66926640}" type="presParOf" srcId="{2DB1526C-1092-4F59-B413-716DAF0B0BA1}" destId="{A243CDC7-1CC4-4E44-8D9A-3897AA35AC36}" srcOrd="0" destOrd="0" presId="urn:microsoft.com/office/officeart/2008/layout/HalfCircleOrganizationChart"/>
    <dgm:cxn modelId="{2BB8E275-E3A8-42CD-BFE1-D996CB6DBB23}" type="presParOf" srcId="{2DB1526C-1092-4F59-B413-716DAF0B0BA1}" destId="{EAFF8FCA-F158-4BA4-966B-95DD15303FAE}" srcOrd="1" destOrd="0" presId="urn:microsoft.com/office/officeart/2008/layout/HalfCircleOrganizationChart"/>
    <dgm:cxn modelId="{EF78D8EC-002B-47DB-A125-BC2ED594D021}" type="presParOf" srcId="{EAFF8FCA-F158-4BA4-966B-95DD15303FAE}" destId="{6BEE30C9-A65B-4779-92B0-FC11F0715D9E}" srcOrd="0" destOrd="0" presId="urn:microsoft.com/office/officeart/2008/layout/HalfCircleOrganizationChart"/>
    <dgm:cxn modelId="{FC90384E-E095-48FD-A488-C5BEB42F5EA1}" type="presParOf" srcId="{6BEE30C9-A65B-4779-92B0-FC11F0715D9E}" destId="{E4AF2D60-4E99-4C43-8249-7AECBC475FD3}" srcOrd="0" destOrd="0" presId="urn:microsoft.com/office/officeart/2008/layout/HalfCircleOrganizationChart"/>
    <dgm:cxn modelId="{B56A50FA-C25C-4896-8315-85FE4E957A1C}" type="presParOf" srcId="{6BEE30C9-A65B-4779-92B0-FC11F0715D9E}" destId="{03A1F510-5B64-43EF-A445-65A109F3D0CF}" srcOrd="1" destOrd="0" presId="urn:microsoft.com/office/officeart/2008/layout/HalfCircleOrganizationChart"/>
    <dgm:cxn modelId="{B23AFF09-F77A-4037-AD50-138769CA1EF2}" type="presParOf" srcId="{6BEE30C9-A65B-4779-92B0-FC11F0715D9E}" destId="{DA759BAA-683F-4090-A590-848BEED0C4DA}" srcOrd="2" destOrd="0" presId="urn:microsoft.com/office/officeart/2008/layout/HalfCircleOrganizationChart"/>
    <dgm:cxn modelId="{7A06DA68-9137-4611-A2E6-DA0C7F636446}" type="presParOf" srcId="{6BEE30C9-A65B-4779-92B0-FC11F0715D9E}" destId="{214A2FC8-D064-4A27-BC9F-B83E222E228B}" srcOrd="3" destOrd="0" presId="urn:microsoft.com/office/officeart/2008/layout/HalfCircleOrganizationChart"/>
    <dgm:cxn modelId="{267EF8E1-9C50-4100-B58E-38A243927877}" type="presParOf" srcId="{EAFF8FCA-F158-4BA4-966B-95DD15303FAE}" destId="{93F904E6-6705-4A87-A7F6-BB5EBBAFCABE}" srcOrd="1" destOrd="0" presId="urn:microsoft.com/office/officeart/2008/layout/HalfCircleOrganizationChart"/>
    <dgm:cxn modelId="{7387833D-0FE4-492F-8ACD-22DA83EB621E}" type="presParOf" srcId="{EAFF8FCA-F158-4BA4-966B-95DD15303FAE}" destId="{2BDCB084-E88D-4130-BF7C-2CC313A96BAE}" srcOrd="2" destOrd="0" presId="urn:microsoft.com/office/officeart/2008/layout/HalfCircleOrganizationChart"/>
    <dgm:cxn modelId="{CDDD14FF-5FC7-42AF-BC37-2ED86272C3B4}" type="presParOf" srcId="{2DB1526C-1092-4F59-B413-716DAF0B0BA1}" destId="{325A9F96-404B-4B02-BEBB-8C64DE416E4E}" srcOrd="2" destOrd="0" presId="urn:microsoft.com/office/officeart/2008/layout/HalfCircleOrganizationChart"/>
    <dgm:cxn modelId="{0377FFB7-6FF9-47B8-9548-EB9BDAB1306A}" type="presParOf" srcId="{2DB1526C-1092-4F59-B413-716DAF0B0BA1}" destId="{6F584CF4-14E3-4E1F-B7E0-A3CBB9A1D753}" srcOrd="3" destOrd="0" presId="urn:microsoft.com/office/officeart/2008/layout/HalfCircleOrganizationChart"/>
    <dgm:cxn modelId="{3E7CCE47-5A2C-4F3F-A4C1-9A72294BBDA1}" type="presParOf" srcId="{6F584CF4-14E3-4E1F-B7E0-A3CBB9A1D753}" destId="{6D7C7A3A-37BB-4C8C-BBAC-C5AA628C96E8}" srcOrd="0" destOrd="0" presId="urn:microsoft.com/office/officeart/2008/layout/HalfCircleOrganizationChart"/>
    <dgm:cxn modelId="{07D0CCC3-EDF6-41E9-ACAC-00ACC9DFA609}" type="presParOf" srcId="{6D7C7A3A-37BB-4C8C-BBAC-C5AA628C96E8}" destId="{73850D82-9EE4-4039-BDBD-B2BB5D5C0137}" srcOrd="0" destOrd="0" presId="urn:microsoft.com/office/officeart/2008/layout/HalfCircleOrganizationChart"/>
    <dgm:cxn modelId="{BA6B56EC-2677-432E-B87F-A5F94A9D59DA}" type="presParOf" srcId="{6D7C7A3A-37BB-4C8C-BBAC-C5AA628C96E8}" destId="{7EAEA809-E492-4FFA-A04D-F20A2D0D22E7}" srcOrd="1" destOrd="0" presId="urn:microsoft.com/office/officeart/2008/layout/HalfCircleOrganizationChart"/>
    <dgm:cxn modelId="{EA7C6080-8AC6-4DBD-8E99-43D9D3B817C6}" type="presParOf" srcId="{6D7C7A3A-37BB-4C8C-BBAC-C5AA628C96E8}" destId="{31F3851D-18B7-4049-A976-6CB709473D11}" srcOrd="2" destOrd="0" presId="urn:microsoft.com/office/officeart/2008/layout/HalfCircleOrganizationChart"/>
    <dgm:cxn modelId="{9C93DDB8-0BF2-414C-96DE-4756C31904AF}" type="presParOf" srcId="{6D7C7A3A-37BB-4C8C-BBAC-C5AA628C96E8}" destId="{0CCC3863-B7DD-4D38-9815-FC2472640454}" srcOrd="3" destOrd="0" presId="urn:microsoft.com/office/officeart/2008/layout/HalfCircleOrganizationChart"/>
    <dgm:cxn modelId="{43D96568-AA49-4706-9914-77982846002F}" type="presParOf" srcId="{6F584CF4-14E3-4E1F-B7E0-A3CBB9A1D753}" destId="{3DAC6534-4B5B-441F-AC35-8991306F31E1}" srcOrd="1" destOrd="0" presId="urn:microsoft.com/office/officeart/2008/layout/HalfCircleOrganizationChart"/>
    <dgm:cxn modelId="{6D307BE1-66D2-4E3B-A241-86B9B6DD0052}" type="presParOf" srcId="{6F584CF4-14E3-4E1F-B7E0-A3CBB9A1D753}" destId="{9E50F9F2-052F-4432-9591-428567E02D5A}" srcOrd="2" destOrd="0" presId="urn:microsoft.com/office/officeart/2008/layout/HalfCircleOrganizationChart"/>
    <dgm:cxn modelId="{3329C178-3E86-415B-A1C0-A7515C9164EA}" type="presParOf" srcId="{2DB1526C-1092-4F59-B413-716DAF0B0BA1}" destId="{A3CB7E0C-9720-4EB0-8D33-A772865C72C1}" srcOrd="4" destOrd="0" presId="urn:microsoft.com/office/officeart/2008/layout/HalfCircleOrganizationChart"/>
    <dgm:cxn modelId="{86A7643C-DA28-4CC9-B88E-B94433875ADA}" type="presParOf" srcId="{2DB1526C-1092-4F59-B413-716DAF0B0BA1}" destId="{579C1A45-AE6E-4ACB-B185-5265511AF26F}" srcOrd="5" destOrd="0" presId="urn:microsoft.com/office/officeart/2008/layout/HalfCircleOrganizationChart"/>
    <dgm:cxn modelId="{6E719734-B316-4689-ABE5-DEC5D97DC729}" type="presParOf" srcId="{579C1A45-AE6E-4ACB-B185-5265511AF26F}" destId="{907E179B-6C7F-49FD-83C4-EB66615298D4}" srcOrd="0" destOrd="0" presId="urn:microsoft.com/office/officeart/2008/layout/HalfCircleOrganizationChart"/>
    <dgm:cxn modelId="{789472F3-6105-41B8-A459-37DBDD46747B}" type="presParOf" srcId="{907E179B-6C7F-49FD-83C4-EB66615298D4}" destId="{4D5A2197-60A2-491E-A195-5B49BAE21AD4}" srcOrd="0" destOrd="0" presId="urn:microsoft.com/office/officeart/2008/layout/HalfCircleOrganizationChart"/>
    <dgm:cxn modelId="{44329CD4-1D63-400F-87AF-F272E8678F94}" type="presParOf" srcId="{907E179B-6C7F-49FD-83C4-EB66615298D4}" destId="{CCE816A0-A0BE-4972-829A-258B3410255D}" srcOrd="1" destOrd="0" presId="urn:microsoft.com/office/officeart/2008/layout/HalfCircleOrganizationChart"/>
    <dgm:cxn modelId="{6E1E5472-C9A5-4A19-8E65-57038900D7E6}" type="presParOf" srcId="{907E179B-6C7F-49FD-83C4-EB66615298D4}" destId="{6399815F-6E9C-4DC7-91D3-EDB7AB01FB2D}" srcOrd="2" destOrd="0" presId="urn:microsoft.com/office/officeart/2008/layout/HalfCircleOrganizationChart"/>
    <dgm:cxn modelId="{FB7B431F-F4ED-497F-B0AD-E9A77C10FF42}" type="presParOf" srcId="{907E179B-6C7F-49FD-83C4-EB66615298D4}" destId="{715A07A8-11A7-4700-ADC7-DC9AFC10E2F3}" srcOrd="3" destOrd="0" presId="urn:microsoft.com/office/officeart/2008/layout/HalfCircleOrganizationChart"/>
    <dgm:cxn modelId="{18039F17-6601-48C6-8D89-9D3939112107}" type="presParOf" srcId="{579C1A45-AE6E-4ACB-B185-5265511AF26F}" destId="{E8E745FC-F0C2-4A6B-B038-FFA5E9837E11}" srcOrd="1" destOrd="0" presId="urn:microsoft.com/office/officeart/2008/layout/HalfCircleOrganizationChart"/>
    <dgm:cxn modelId="{B1CDD413-C7A9-42BD-8E11-651735173DCC}" type="presParOf" srcId="{579C1A45-AE6E-4ACB-B185-5265511AF26F}" destId="{B5E14AA9-1314-4549-8E1B-D03A5461FE1E}" srcOrd="2" destOrd="0" presId="urn:microsoft.com/office/officeart/2008/layout/HalfCircleOrganizationChart"/>
    <dgm:cxn modelId="{2F7ED946-A41F-43B5-BE77-A97AA36F0B96}" type="presParOf" srcId="{A76BEE90-EB6A-45BA-99E9-4205EC994B3D}" destId="{75E80DAB-A740-4149-BDDD-46BE00C7B618}" srcOrd="2" destOrd="0" presId="urn:microsoft.com/office/officeart/2008/layout/HalfCircleOrganizationChart"/>
    <dgm:cxn modelId="{B30F6578-20EC-42C8-83DF-C9D5B950606E}" type="presParOf" srcId="{75E80DAB-A740-4149-BDDD-46BE00C7B618}" destId="{D758A560-E013-4A23-AE46-32A91DE401C6}" srcOrd="0" destOrd="0" presId="urn:microsoft.com/office/officeart/2008/layout/HalfCircleOrganizationChart"/>
    <dgm:cxn modelId="{7AA1A0F3-7C62-4244-A5D2-BCF4C43D2262}" type="presParOf" srcId="{75E80DAB-A740-4149-BDDD-46BE00C7B618}" destId="{39634782-3C8C-41F7-BAA2-6BDF590127E6}" srcOrd="1" destOrd="0" presId="urn:microsoft.com/office/officeart/2008/layout/HalfCircleOrganizationChart"/>
    <dgm:cxn modelId="{44C3CC71-0064-4A30-8A04-38CF20E39DFA}" type="presParOf" srcId="{39634782-3C8C-41F7-BAA2-6BDF590127E6}" destId="{D6A82786-DEE0-4136-89FC-63A7B944BA5E}" srcOrd="0" destOrd="0" presId="urn:microsoft.com/office/officeart/2008/layout/HalfCircleOrganizationChart"/>
    <dgm:cxn modelId="{E6EE4F70-875C-4DC2-9250-C323A166DD47}" type="presParOf" srcId="{D6A82786-DEE0-4136-89FC-63A7B944BA5E}" destId="{8BB0624E-2758-474A-8A30-C17164971D65}" srcOrd="0" destOrd="0" presId="urn:microsoft.com/office/officeart/2008/layout/HalfCircleOrganizationChart"/>
    <dgm:cxn modelId="{DCC3849D-F694-477D-842B-8D6F7A0488C3}" type="presParOf" srcId="{D6A82786-DEE0-4136-89FC-63A7B944BA5E}" destId="{EC8E9F5B-9BF1-44EE-A0A3-D355AB54E539}" srcOrd="1" destOrd="0" presId="urn:microsoft.com/office/officeart/2008/layout/HalfCircleOrganizationChart"/>
    <dgm:cxn modelId="{89BB7225-6016-4F09-A432-A7589D6AF28D}" type="presParOf" srcId="{D6A82786-DEE0-4136-89FC-63A7B944BA5E}" destId="{A15BF151-B9A8-49FD-9BD1-B8B217CD5631}" srcOrd="2" destOrd="0" presId="urn:microsoft.com/office/officeart/2008/layout/HalfCircleOrganizationChart"/>
    <dgm:cxn modelId="{5F558B91-E00D-4707-9A99-54F60F0C8768}" type="presParOf" srcId="{D6A82786-DEE0-4136-89FC-63A7B944BA5E}" destId="{086808FF-DE69-43E3-8FA8-8A90B58C359B}" srcOrd="3" destOrd="0" presId="urn:microsoft.com/office/officeart/2008/layout/HalfCircleOrganizationChart"/>
    <dgm:cxn modelId="{9C813EEF-D8CB-4A24-B31A-1E5CE797FD7F}" type="presParOf" srcId="{39634782-3C8C-41F7-BAA2-6BDF590127E6}" destId="{3B8B0152-D414-4792-9968-7C3877F7CBA9}" srcOrd="1" destOrd="0" presId="urn:microsoft.com/office/officeart/2008/layout/HalfCircleOrganizationChart"/>
    <dgm:cxn modelId="{C55792FC-6FA6-41D8-8D56-FC28480D96BB}" type="presParOf" srcId="{39634782-3C8C-41F7-BAA2-6BDF590127E6}" destId="{D15554C8-5528-4A03-85EA-C472BFC6899B}"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F5464-1B74-4801-9956-844E0CD96BBE}">
      <dsp:nvSpPr>
        <dsp:cNvPr id="0" name=""/>
        <dsp:cNvSpPr/>
      </dsp:nvSpPr>
      <dsp:spPr>
        <a:xfrm>
          <a:off x="2263130" y="1811867"/>
          <a:ext cx="452139" cy="972100"/>
        </a:xfrm>
        <a:custGeom>
          <a:avLst/>
          <a:gdLst/>
          <a:ahLst/>
          <a:cxnLst/>
          <a:rect l="0" t="0" r="0" b="0"/>
          <a:pathLst>
            <a:path>
              <a:moveTo>
                <a:pt x="0" y="0"/>
              </a:moveTo>
              <a:lnTo>
                <a:pt x="226069" y="0"/>
              </a:lnTo>
              <a:lnTo>
                <a:pt x="226069" y="972100"/>
              </a:lnTo>
              <a:lnTo>
                <a:pt x="452139" y="97210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44E6C-7ED0-478B-ACBF-B289746F748B}">
      <dsp:nvSpPr>
        <dsp:cNvPr id="0" name=""/>
        <dsp:cNvSpPr/>
      </dsp:nvSpPr>
      <dsp:spPr>
        <a:xfrm>
          <a:off x="2263130" y="1766147"/>
          <a:ext cx="452139" cy="91440"/>
        </a:xfrm>
        <a:custGeom>
          <a:avLst/>
          <a:gdLst/>
          <a:ahLst/>
          <a:cxnLst/>
          <a:rect l="0" t="0" r="0" b="0"/>
          <a:pathLst>
            <a:path>
              <a:moveTo>
                <a:pt x="0" y="45720"/>
              </a:moveTo>
              <a:lnTo>
                <a:pt x="452139" y="4572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38BB7-2417-40EB-9FAE-904CE1AE7D25}">
      <dsp:nvSpPr>
        <dsp:cNvPr id="0" name=""/>
        <dsp:cNvSpPr/>
      </dsp:nvSpPr>
      <dsp:spPr>
        <a:xfrm>
          <a:off x="2263130" y="839766"/>
          <a:ext cx="452139" cy="972100"/>
        </a:xfrm>
        <a:custGeom>
          <a:avLst/>
          <a:gdLst/>
          <a:ahLst/>
          <a:cxnLst/>
          <a:rect l="0" t="0" r="0" b="0"/>
          <a:pathLst>
            <a:path>
              <a:moveTo>
                <a:pt x="0" y="972100"/>
              </a:moveTo>
              <a:lnTo>
                <a:pt x="226069" y="972100"/>
              </a:lnTo>
              <a:lnTo>
                <a:pt x="226069" y="0"/>
              </a:lnTo>
              <a:lnTo>
                <a:pt x="452139"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47CBBE-7056-473F-B483-F52E72868716}">
      <dsp:nvSpPr>
        <dsp:cNvPr id="0" name=""/>
        <dsp:cNvSpPr/>
      </dsp:nvSpPr>
      <dsp:spPr>
        <a:xfrm>
          <a:off x="2430" y="1467110"/>
          <a:ext cx="2260699" cy="689513"/>
        </a:xfrm>
        <a:prstGeom prst="rect">
          <a:avLst/>
        </a:prstGeom>
        <a:solidFill>
          <a:schemeClr val="lt1">
            <a:hueOff val="0"/>
            <a:satOff val="0"/>
            <a:lumOff val="0"/>
            <a:alphaOff val="0"/>
          </a:schemeClr>
        </a:solidFill>
        <a:ln w="31750" cap="flat" cmpd="sng" algn="ctr">
          <a:solidFill>
            <a:schemeClr val="accent2">
              <a:shade val="80000"/>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Levels in CSS</a:t>
          </a:r>
          <a:endParaRPr lang="en-IN" sz="2500" kern="1200" dirty="0"/>
        </a:p>
      </dsp:txBody>
      <dsp:txXfrm>
        <a:off x="2430" y="1467110"/>
        <a:ext cx="2260699" cy="689513"/>
      </dsp:txXfrm>
    </dsp:sp>
    <dsp:sp modelId="{D692D8A0-6ED6-4DE1-B022-6C445BC12F4F}">
      <dsp:nvSpPr>
        <dsp:cNvPr id="0" name=""/>
        <dsp:cNvSpPr/>
      </dsp:nvSpPr>
      <dsp:spPr>
        <a:xfrm>
          <a:off x="2715269" y="495009"/>
          <a:ext cx="2260699" cy="689513"/>
        </a:xfrm>
        <a:prstGeom prst="rect">
          <a:avLst/>
        </a:prstGeom>
        <a:solidFill>
          <a:schemeClr val="lt1">
            <a:hueOff val="0"/>
            <a:satOff val="0"/>
            <a:lumOff val="0"/>
            <a:alphaOff val="0"/>
          </a:schemeClr>
        </a:solidFill>
        <a:ln w="31750" cap="flat" cmpd="sng" algn="ctr">
          <a:solidFill>
            <a:schemeClr val="accent2">
              <a:shade val="80000"/>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Inline</a:t>
          </a:r>
          <a:endParaRPr lang="en-IN" sz="2500" kern="1200" dirty="0"/>
        </a:p>
      </dsp:txBody>
      <dsp:txXfrm>
        <a:off x="2715269" y="495009"/>
        <a:ext cx="2260699" cy="689513"/>
      </dsp:txXfrm>
    </dsp:sp>
    <dsp:sp modelId="{5AECA597-1757-472E-814B-E6DA53E2D1FC}">
      <dsp:nvSpPr>
        <dsp:cNvPr id="0" name=""/>
        <dsp:cNvSpPr/>
      </dsp:nvSpPr>
      <dsp:spPr>
        <a:xfrm>
          <a:off x="2715269" y="1467110"/>
          <a:ext cx="2260699" cy="689513"/>
        </a:xfrm>
        <a:prstGeom prst="rect">
          <a:avLst/>
        </a:prstGeom>
        <a:solidFill>
          <a:schemeClr val="lt1">
            <a:hueOff val="0"/>
            <a:satOff val="0"/>
            <a:lumOff val="0"/>
            <a:alphaOff val="0"/>
          </a:schemeClr>
        </a:solidFill>
        <a:ln w="31750" cap="flat" cmpd="sng" algn="ctr">
          <a:solidFill>
            <a:schemeClr val="accent2">
              <a:shade val="80000"/>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Document/ Internal</a:t>
          </a:r>
          <a:endParaRPr lang="en-IN" sz="2500" kern="1200" dirty="0"/>
        </a:p>
      </dsp:txBody>
      <dsp:txXfrm>
        <a:off x="2715269" y="1467110"/>
        <a:ext cx="2260699" cy="689513"/>
      </dsp:txXfrm>
    </dsp:sp>
    <dsp:sp modelId="{E733F414-33A6-4647-81D7-32DC65B76DD0}">
      <dsp:nvSpPr>
        <dsp:cNvPr id="0" name=""/>
        <dsp:cNvSpPr/>
      </dsp:nvSpPr>
      <dsp:spPr>
        <a:xfrm>
          <a:off x="2715269" y="2439211"/>
          <a:ext cx="2260699" cy="689513"/>
        </a:xfrm>
        <a:prstGeom prst="rect">
          <a:avLst/>
        </a:prstGeom>
        <a:solidFill>
          <a:schemeClr val="lt1">
            <a:hueOff val="0"/>
            <a:satOff val="0"/>
            <a:lumOff val="0"/>
            <a:alphaOff val="0"/>
          </a:schemeClr>
        </a:solidFill>
        <a:ln w="31750" cap="flat" cmpd="sng" algn="ctr">
          <a:solidFill>
            <a:schemeClr val="accent2">
              <a:shade val="80000"/>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External</a:t>
          </a:r>
          <a:endParaRPr lang="en-IN" sz="2500" kern="1200" dirty="0"/>
        </a:p>
      </dsp:txBody>
      <dsp:txXfrm>
        <a:off x="2715269" y="2439211"/>
        <a:ext cx="2260699" cy="689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376F-9342-453E-BD74-0ADB655B801F}">
      <dsp:nvSpPr>
        <dsp:cNvPr id="0" name=""/>
        <dsp:cNvSpPr/>
      </dsp:nvSpPr>
      <dsp:spPr>
        <a:xfrm>
          <a:off x="2830045" y="1839215"/>
          <a:ext cx="1490108" cy="149010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b="1" kern="1200" dirty="0"/>
            <a:t>Selector Forms</a:t>
          </a:r>
          <a:endParaRPr lang="en-IN" sz="2200" b="1" kern="1200" dirty="0"/>
        </a:p>
      </dsp:txBody>
      <dsp:txXfrm>
        <a:off x="2902786" y="1911956"/>
        <a:ext cx="1344626" cy="1344626"/>
      </dsp:txXfrm>
    </dsp:sp>
    <dsp:sp modelId="{D80608DD-5150-4308-AD26-9D4654374556}">
      <dsp:nvSpPr>
        <dsp:cNvPr id="0" name=""/>
        <dsp:cNvSpPr/>
      </dsp:nvSpPr>
      <dsp:spPr>
        <a:xfrm rot="16200000">
          <a:off x="3179804" y="1443919"/>
          <a:ext cx="790591" cy="0"/>
        </a:xfrm>
        <a:custGeom>
          <a:avLst/>
          <a:gdLst/>
          <a:ahLst/>
          <a:cxnLst/>
          <a:rect l="0" t="0" r="0" b="0"/>
          <a:pathLst>
            <a:path>
              <a:moveTo>
                <a:pt x="0" y="0"/>
              </a:moveTo>
              <a:lnTo>
                <a:pt x="790591"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11D651-C6D0-4EEC-8385-899142804418}">
      <dsp:nvSpPr>
        <dsp:cNvPr id="0" name=""/>
        <dsp:cNvSpPr/>
      </dsp:nvSpPr>
      <dsp:spPr>
        <a:xfrm>
          <a:off x="2850411" y="50251"/>
          <a:ext cx="1449377"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Simple Selector Forms</a:t>
          </a:r>
          <a:endParaRPr lang="en-IN" sz="1800" kern="1200" dirty="0"/>
        </a:p>
      </dsp:txBody>
      <dsp:txXfrm>
        <a:off x="2899148" y="98988"/>
        <a:ext cx="1351903" cy="900898"/>
      </dsp:txXfrm>
    </dsp:sp>
    <dsp:sp modelId="{40FCD947-BE3F-414F-8FE9-C3B87023AB75}">
      <dsp:nvSpPr>
        <dsp:cNvPr id="0" name=""/>
        <dsp:cNvSpPr/>
      </dsp:nvSpPr>
      <dsp:spPr>
        <a:xfrm rot="19557843">
          <a:off x="4284889" y="1965825"/>
          <a:ext cx="411705" cy="0"/>
        </a:xfrm>
        <a:custGeom>
          <a:avLst/>
          <a:gdLst/>
          <a:ahLst/>
          <a:cxnLst/>
          <a:rect l="0" t="0" r="0" b="0"/>
          <a:pathLst>
            <a:path>
              <a:moveTo>
                <a:pt x="0" y="0"/>
              </a:moveTo>
              <a:lnTo>
                <a:pt x="411705"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05D54E-4012-4B14-91D8-E8252B9BD25F}">
      <dsp:nvSpPr>
        <dsp:cNvPr id="0" name=""/>
        <dsp:cNvSpPr/>
      </dsp:nvSpPr>
      <dsp:spPr>
        <a:xfrm>
          <a:off x="4597396" y="852234"/>
          <a:ext cx="1606012"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Class Selectors</a:t>
          </a:r>
          <a:endParaRPr lang="en-IN" sz="1800" kern="1200" dirty="0"/>
        </a:p>
      </dsp:txBody>
      <dsp:txXfrm>
        <a:off x="4646133" y="900971"/>
        <a:ext cx="1508538" cy="900898"/>
      </dsp:txXfrm>
    </dsp:sp>
    <dsp:sp modelId="{6190FBCD-CBA9-4B63-A4B5-31C08661BF79}">
      <dsp:nvSpPr>
        <dsp:cNvPr id="0" name=""/>
        <dsp:cNvSpPr/>
      </dsp:nvSpPr>
      <dsp:spPr>
        <a:xfrm rot="771429">
          <a:off x="4313092" y="2816996"/>
          <a:ext cx="563297" cy="0"/>
        </a:xfrm>
        <a:custGeom>
          <a:avLst/>
          <a:gdLst/>
          <a:ahLst/>
          <a:cxnLst/>
          <a:rect l="0" t="0" r="0" b="0"/>
          <a:pathLst>
            <a:path>
              <a:moveTo>
                <a:pt x="0" y="0"/>
              </a:moveTo>
              <a:lnTo>
                <a:pt x="563297"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984D9F-5E5B-4708-9C19-B47F1E7495DA}">
      <dsp:nvSpPr>
        <dsp:cNvPr id="0" name=""/>
        <dsp:cNvSpPr/>
      </dsp:nvSpPr>
      <dsp:spPr>
        <a:xfrm>
          <a:off x="4869328" y="2537876"/>
          <a:ext cx="1379171"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Generic Selectors</a:t>
          </a:r>
          <a:endParaRPr lang="en-IN" sz="1800" kern="1200" dirty="0"/>
        </a:p>
      </dsp:txBody>
      <dsp:txXfrm>
        <a:off x="4918065" y="2586613"/>
        <a:ext cx="1281697" cy="900898"/>
      </dsp:txXfrm>
    </dsp:sp>
    <dsp:sp modelId="{1B2E93AF-6728-46B1-9917-669BD6F0CDA8}">
      <dsp:nvSpPr>
        <dsp:cNvPr id="0" name=""/>
        <dsp:cNvSpPr/>
      </dsp:nvSpPr>
      <dsp:spPr>
        <a:xfrm rot="3857143">
          <a:off x="3748827" y="3623864"/>
          <a:ext cx="653829" cy="0"/>
        </a:xfrm>
        <a:custGeom>
          <a:avLst/>
          <a:gdLst/>
          <a:ahLst/>
          <a:cxnLst/>
          <a:rect l="0" t="0" r="0" b="0"/>
          <a:pathLst>
            <a:path>
              <a:moveTo>
                <a:pt x="0" y="0"/>
              </a:moveTo>
              <a:lnTo>
                <a:pt x="653829"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8009E-40BF-4BC6-A2BF-657C372F7373}">
      <dsp:nvSpPr>
        <dsp:cNvPr id="0" name=""/>
        <dsp:cNvSpPr/>
      </dsp:nvSpPr>
      <dsp:spPr>
        <a:xfrm>
          <a:off x="3785162" y="3918404"/>
          <a:ext cx="1345636"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id </a:t>
          </a:r>
        </a:p>
        <a:p>
          <a:pPr marL="0" lvl="0" indent="0" algn="ctr" defTabSz="800100">
            <a:lnSpc>
              <a:spcPct val="90000"/>
            </a:lnSpc>
            <a:spcBef>
              <a:spcPct val="0"/>
            </a:spcBef>
            <a:spcAft>
              <a:spcPct val="35000"/>
            </a:spcAft>
            <a:buNone/>
          </a:pPr>
          <a:r>
            <a:rPr lang="en-US" sz="1800" kern="1200" dirty="0"/>
            <a:t>Selectors</a:t>
          </a:r>
          <a:endParaRPr lang="en-IN" sz="1800" kern="1200" dirty="0"/>
        </a:p>
      </dsp:txBody>
      <dsp:txXfrm>
        <a:off x="3833899" y="3967141"/>
        <a:ext cx="1248162" cy="900898"/>
      </dsp:txXfrm>
    </dsp:sp>
    <dsp:sp modelId="{0F61DA40-BEA1-49B7-A20C-3EF45C2DF73D}">
      <dsp:nvSpPr>
        <dsp:cNvPr id="0" name=""/>
        <dsp:cNvSpPr/>
      </dsp:nvSpPr>
      <dsp:spPr>
        <a:xfrm rot="6942857">
          <a:off x="2747543" y="3623864"/>
          <a:ext cx="653829" cy="0"/>
        </a:xfrm>
        <a:custGeom>
          <a:avLst/>
          <a:gdLst/>
          <a:ahLst/>
          <a:cxnLst/>
          <a:rect l="0" t="0" r="0" b="0"/>
          <a:pathLst>
            <a:path>
              <a:moveTo>
                <a:pt x="0" y="0"/>
              </a:moveTo>
              <a:lnTo>
                <a:pt x="653829"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5764BC-B1A7-4BB3-92B6-224B3C234A1A}">
      <dsp:nvSpPr>
        <dsp:cNvPr id="0" name=""/>
        <dsp:cNvSpPr/>
      </dsp:nvSpPr>
      <dsp:spPr>
        <a:xfrm>
          <a:off x="2006602" y="3918404"/>
          <a:ext cx="1371234"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Contextual</a:t>
          </a:r>
        </a:p>
        <a:p>
          <a:pPr marL="0" lvl="0" indent="0" algn="ctr" defTabSz="800100">
            <a:lnSpc>
              <a:spcPct val="90000"/>
            </a:lnSpc>
            <a:spcBef>
              <a:spcPct val="0"/>
            </a:spcBef>
            <a:spcAft>
              <a:spcPct val="35000"/>
            </a:spcAft>
            <a:buNone/>
          </a:pPr>
          <a:r>
            <a:rPr lang="en-US" sz="1800" kern="1200" dirty="0"/>
            <a:t>Selectors</a:t>
          </a:r>
        </a:p>
      </dsp:txBody>
      <dsp:txXfrm>
        <a:off x="2055339" y="3967141"/>
        <a:ext cx="1273760" cy="900898"/>
      </dsp:txXfrm>
    </dsp:sp>
    <dsp:sp modelId="{EDDA2A20-A636-4A12-9A7F-0E774EE70EBF}">
      <dsp:nvSpPr>
        <dsp:cNvPr id="0" name=""/>
        <dsp:cNvSpPr/>
      </dsp:nvSpPr>
      <dsp:spPr>
        <a:xfrm rot="10028571">
          <a:off x="2080961" y="2838725"/>
          <a:ext cx="758593" cy="0"/>
        </a:xfrm>
        <a:custGeom>
          <a:avLst/>
          <a:gdLst/>
          <a:ahLst/>
          <a:cxnLst/>
          <a:rect l="0" t="0" r="0" b="0"/>
          <a:pathLst>
            <a:path>
              <a:moveTo>
                <a:pt x="0" y="0"/>
              </a:moveTo>
              <a:lnTo>
                <a:pt x="758593"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2EB52F-C97C-435C-B25D-7CCE0581985F}">
      <dsp:nvSpPr>
        <dsp:cNvPr id="0" name=""/>
        <dsp:cNvSpPr/>
      </dsp:nvSpPr>
      <dsp:spPr>
        <a:xfrm>
          <a:off x="1092099" y="2537876"/>
          <a:ext cx="998372"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Pseudo</a:t>
          </a:r>
        </a:p>
        <a:p>
          <a:pPr marL="0" lvl="0" indent="0" algn="ctr" defTabSz="800100">
            <a:lnSpc>
              <a:spcPct val="90000"/>
            </a:lnSpc>
            <a:spcBef>
              <a:spcPct val="0"/>
            </a:spcBef>
            <a:spcAft>
              <a:spcPct val="35000"/>
            </a:spcAft>
            <a:buNone/>
          </a:pPr>
          <a:r>
            <a:rPr lang="en-US" sz="1800" kern="1200" dirty="0"/>
            <a:t>Classes</a:t>
          </a:r>
          <a:endParaRPr lang="en-IN" sz="1800" kern="1200" dirty="0"/>
        </a:p>
      </dsp:txBody>
      <dsp:txXfrm>
        <a:off x="1140836" y="2586613"/>
        <a:ext cx="900898" cy="900898"/>
      </dsp:txXfrm>
    </dsp:sp>
    <dsp:sp modelId="{E491ACF8-DF9B-4961-AD7F-21C41A7EB41B}">
      <dsp:nvSpPr>
        <dsp:cNvPr id="0" name=""/>
        <dsp:cNvSpPr/>
      </dsp:nvSpPr>
      <dsp:spPr>
        <a:xfrm rot="12916075">
          <a:off x="2504801" y="1953982"/>
          <a:ext cx="358108" cy="0"/>
        </a:xfrm>
        <a:custGeom>
          <a:avLst/>
          <a:gdLst/>
          <a:ahLst/>
          <a:cxnLst/>
          <a:rect l="0" t="0" r="0" b="0"/>
          <a:pathLst>
            <a:path>
              <a:moveTo>
                <a:pt x="0" y="0"/>
              </a:moveTo>
              <a:lnTo>
                <a:pt x="358108" y="0"/>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D66DF-AA26-40D3-83B6-5D1A0C2A1DC7}">
      <dsp:nvSpPr>
        <dsp:cNvPr id="0" name=""/>
        <dsp:cNvSpPr/>
      </dsp:nvSpPr>
      <dsp:spPr>
        <a:xfrm>
          <a:off x="1092196" y="852223"/>
          <a:ext cx="1479208" cy="998372"/>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Universal Selector</a:t>
          </a:r>
          <a:endParaRPr lang="en-IN" sz="1800" kern="1200" dirty="0"/>
        </a:p>
      </dsp:txBody>
      <dsp:txXfrm>
        <a:off x="1140933" y="900960"/>
        <a:ext cx="1381734" cy="9008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72FFA-DA9A-47A1-9BE4-7DD7145EE0D8}">
      <dsp:nvSpPr>
        <dsp:cNvPr id="0" name=""/>
        <dsp:cNvSpPr/>
      </dsp:nvSpPr>
      <dsp:spPr>
        <a:xfrm>
          <a:off x="5689317" y="2493010"/>
          <a:ext cx="309033" cy="2410461"/>
        </a:xfrm>
        <a:custGeom>
          <a:avLst/>
          <a:gdLst/>
          <a:ahLst/>
          <a:cxnLst/>
          <a:rect l="0" t="0" r="0" b="0"/>
          <a:pathLst>
            <a:path>
              <a:moveTo>
                <a:pt x="0" y="0"/>
              </a:moveTo>
              <a:lnTo>
                <a:pt x="0" y="2410461"/>
              </a:lnTo>
              <a:lnTo>
                <a:pt x="309033" y="2410461"/>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EE9F0-565C-4547-990E-4FBB7E2BC669}">
      <dsp:nvSpPr>
        <dsp:cNvPr id="0" name=""/>
        <dsp:cNvSpPr/>
      </dsp:nvSpPr>
      <dsp:spPr>
        <a:xfrm>
          <a:off x="5689317" y="2493010"/>
          <a:ext cx="309033" cy="947702"/>
        </a:xfrm>
        <a:custGeom>
          <a:avLst/>
          <a:gdLst/>
          <a:ahLst/>
          <a:cxnLst/>
          <a:rect l="0" t="0" r="0" b="0"/>
          <a:pathLst>
            <a:path>
              <a:moveTo>
                <a:pt x="0" y="0"/>
              </a:moveTo>
              <a:lnTo>
                <a:pt x="0" y="947702"/>
              </a:lnTo>
              <a:lnTo>
                <a:pt x="309033" y="947702"/>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851D88-B412-4711-B15A-B5245D047B82}">
      <dsp:nvSpPr>
        <dsp:cNvPr id="0" name=""/>
        <dsp:cNvSpPr/>
      </dsp:nvSpPr>
      <dsp:spPr>
        <a:xfrm>
          <a:off x="5266972" y="1030251"/>
          <a:ext cx="1246434" cy="432646"/>
        </a:xfrm>
        <a:custGeom>
          <a:avLst/>
          <a:gdLst/>
          <a:ahLst/>
          <a:cxnLst/>
          <a:rect l="0" t="0" r="0" b="0"/>
          <a:pathLst>
            <a:path>
              <a:moveTo>
                <a:pt x="0" y="0"/>
              </a:moveTo>
              <a:lnTo>
                <a:pt x="0" y="216323"/>
              </a:lnTo>
              <a:lnTo>
                <a:pt x="1246434" y="216323"/>
              </a:lnTo>
              <a:lnTo>
                <a:pt x="1246434" y="432646"/>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91F4C6-DE6B-431C-AC89-5590CF466F71}">
      <dsp:nvSpPr>
        <dsp:cNvPr id="0" name=""/>
        <dsp:cNvSpPr/>
      </dsp:nvSpPr>
      <dsp:spPr>
        <a:xfrm>
          <a:off x="3196447" y="2493010"/>
          <a:ext cx="309033" cy="2410461"/>
        </a:xfrm>
        <a:custGeom>
          <a:avLst/>
          <a:gdLst/>
          <a:ahLst/>
          <a:cxnLst/>
          <a:rect l="0" t="0" r="0" b="0"/>
          <a:pathLst>
            <a:path>
              <a:moveTo>
                <a:pt x="0" y="0"/>
              </a:moveTo>
              <a:lnTo>
                <a:pt x="0" y="2410461"/>
              </a:lnTo>
              <a:lnTo>
                <a:pt x="309033" y="2410461"/>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611E65-CFF4-4D1A-B8E8-A98EAF4940C2}">
      <dsp:nvSpPr>
        <dsp:cNvPr id="0" name=""/>
        <dsp:cNvSpPr/>
      </dsp:nvSpPr>
      <dsp:spPr>
        <a:xfrm>
          <a:off x="3196447" y="2493010"/>
          <a:ext cx="309033" cy="947702"/>
        </a:xfrm>
        <a:custGeom>
          <a:avLst/>
          <a:gdLst/>
          <a:ahLst/>
          <a:cxnLst/>
          <a:rect l="0" t="0" r="0" b="0"/>
          <a:pathLst>
            <a:path>
              <a:moveTo>
                <a:pt x="0" y="0"/>
              </a:moveTo>
              <a:lnTo>
                <a:pt x="0" y="947702"/>
              </a:lnTo>
              <a:lnTo>
                <a:pt x="309033" y="947702"/>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C8BDEF-BEFC-402B-9FD7-1A13396358F4}">
      <dsp:nvSpPr>
        <dsp:cNvPr id="0" name=""/>
        <dsp:cNvSpPr/>
      </dsp:nvSpPr>
      <dsp:spPr>
        <a:xfrm>
          <a:off x="4020537" y="1030251"/>
          <a:ext cx="1246434" cy="432646"/>
        </a:xfrm>
        <a:custGeom>
          <a:avLst/>
          <a:gdLst/>
          <a:ahLst/>
          <a:cxnLst/>
          <a:rect l="0" t="0" r="0" b="0"/>
          <a:pathLst>
            <a:path>
              <a:moveTo>
                <a:pt x="1246434" y="0"/>
              </a:moveTo>
              <a:lnTo>
                <a:pt x="1246434" y="216323"/>
              </a:lnTo>
              <a:lnTo>
                <a:pt x="0" y="216323"/>
              </a:lnTo>
              <a:lnTo>
                <a:pt x="0" y="432646"/>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A90D55-F73F-44AF-B572-CE476A755AD9}">
      <dsp:nvSpPr>
        <dsp:cNvPr id="0" name=""/>
        <dsp:cNvSpPr/>
      </dsp:nvSpPr>
      <dsp:spPr>
        <a:xfrm>
          <a:off x="4236860" y="140"/>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Pseudo Classes</a:t>
          </a:r>
        </a:p>
      </dsp:txBody>
      <dsp:txXfrm>
        <a:off x="4236860" y="140"/>
        <a:ext cx="2060223" cy="1030111"/>
      </dsp:txXfrm>
    </dsp:sp>
    <dsp:sp modelId="{BE52867D-E237-4739-B662-67C86CE7C828}">
      <dsp:nvSpPr>
        <dsp:cNvPr id="0" name=""/>
        <dsp:cNvSpPr/>
      </dsp:nvSpPr>
      <dsp:spPr>
        <a:xfrm>
          <a:off x="2990425" y="1462898"/>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Style Hypertext links</a:t>
          </a:r>
        </a:p>
      </dsp:txBody>
      <dsp:txXfrm>
        <a:off x="2990425" y="1462898"/>
        <a:ext cx="2060223" cy="1030111"/>
      </dsp:txXfrm>
    </dsp:sp>
    <dsp:sp modelId="{0BF403A1-DF45-4ABA-B580-3A053CD5C828}">
      <dsp:nvSpPr>
        <dsp:cNvPr id="0" name=""/>
        <dsp:cNvSpPr/>
      </dsp:nvSpPr>
      <dsp:spPr>
        <a:xfrm>
          <a:off x="3505481" y="2925656"/>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link</a:t>
          </a:r>
        </a:p>
      </dsp:txBody>
      <dsp:txXfrm>
        <a:off x="3505481" y="2925656"/>
        <a:ext cx="2060223" cy="1030111"/>
      </dsp:txXfrm>
    </dsp:sp>
    <dsp:sp modelId="{CB66A398-0500-48D0-9732-D56595F72DB8}">
      <dsp:nvSpPr>
        <dsp:cNvPr id="0" name=""/>
        <dsp:cNvSpPr/>
      </dsp:nvSpPr>
      <dsp:spPr>
        <a:xfrm>
          <a:off x="3505481" y="4388415"/>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visited</a:t>
          </a:r>
        </a:p>
      </dsp:txBody>
      <dsp:txXfrm>
        <a:off x="3505481" y="4388415"/>
        <a:ext cx="2060223" cy="1030111"/>
      </dsp:txXfrm>
    </dsp:sp>
    <dsp:sp modelId="{627CFCE2-E2F0-46A8-AF22-AAD0BBC5ED36}">
      <dsp:nvSpPr>
        <dsp:cNvPr id="0" name=""/>
        <dsp:cNvSpPr/>
      </dsp:nvSpPr>
      <dsp:spPr>
        <a:xfrm>
          <a:off x="5483295" y="1462898"/>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Style any element</a:t>
          </a:r>
        </a:p>
      </dsp:txBody>
      <dsp:txXfrm>
        <a:off x="5483295" y="1462898"/>
        <a:ext cx="2060223" cy="1030111"/>
      </dsp:txXfrm>
    </dsp:sp>
    <dsp:sp modelId="{DFBAA8CE-D7D0-47F5-9754-000577D8BCB5}">
      <dsp:nvSpPr>
        <dsp:cNvPr id="0" name=""/>
        <dsp:cNvSpPr/>
      </dsp:nvSpPr>
      <dsp:spPr>
        <a:xfrm>
          <a:off x="5998351" y="2925656"/>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hover</a:t>
          </a:r>
        </a:p>
      </dsp:txBody>
      <dsp:txXfrm>
        <a:off x="5998351" y="2925656"/>
        <a:ext cx="2060223" cy="1030111"/>
      </dsp:txXfrm>
    </dsp:sp>
    <dsp:sp modelId="{70248AD7-A982-41A1-A14B-210F2DE52E2A}">
      <dsp:nvSpPr>
        <dsp:cNvPr id="0" name=""/>
        <dsp:cNvSpPr/>
      </dsp:nvSpPr>
      <dsp:spPr>
        <a:xfrm>
          <a:off x="5998351" y="4388415"/>
          <a:ext cx="2060223" cy="1030111"/>
        </a:xfrm>
        <a:prstGeom prst="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focus</a:t>
          </a:r>
        </a:p>
      </dsp:txBody>
      <dsp:txXfrm>
        <a:off x="5998351" y="4388415"/>
        <a:ext cx="2060223" cy="1030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11D02-D4CA-49BC-BA0C-AB6431F0BEFF}">
      <dsp:nvSpPr>
        <dsp:cNvPr id="0" name=""/>
        <dsp:cNvSpPr/>
      </dsp:nvSpPr>
      <dsp:spPr>
        <a:xfrm>
          <a:off x="3624110" y="3487"/>
          <a:ext cx="1443718"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Families</a:t>
          </a:r>
        </a:p>
      </dsp:txBody>
      <dsp:txXfrm>
        <a:off x="3659104" y="38481"/>
        <a:ext cx="1373730" cy="646858"/>
      </dsp:txXfrm>
    </dsp:sp>
    <dsp:sp modelId="{2CB82E57-4614-474E-B7D6-90058E5BF2AB}">
      <dsp:nvSpPr>
        <dsp:cNvPr id="0" name=""/>
        <dsp:cNvSpPr/>
      </dsp:nvSpPr>
      <dsp:spPr>
        <a:xfrm>
          <a:off x="1854373" y="361910"/>
          <a:ext cx="4983192" cy="4983192"/>
        </a:xfrm>
        <a:custGeom>
          <a:avLst/>
          <a:gdLst/>
          <a:ahLst/>
          <a:cxnLst/>
          <a:rect l="0" t="0" r="0" b="0"/>
          <a:pathLst>
            <a:path>
              <a:moveTo>
                <a:pt x="3219613" y="108731"/>
              </a:moveTo>
              <a:arcTo wR="2491596" hR="2491596" stAng="17219344" swAng="87280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A4945D-3877-43DF-BEB8-8B8B2B66A027}">
      <dsp:nvSpPr>
        <dsp:cNvPr id="0" name=""/>
        <dsp:cNvSpPr/>
      </dsp:nvSpPr>
      <dsp:spPr>
        <a:xfrm>
          <a:off x="5556374" y="733258"/>
          <a:ext cx="1102841"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Sizes</a:t>
          </a:r>
        </a:p>
      </dsp:txBody>
      <dsp:txXfrm>
        <a:off x="5591368" y="768252"/>
        <a:ext cx="1032853" cy="646858"/>
      </dsp:txXfrm>
    </dsp:sp>
    <dsp:sp modelId="{3087F3AE-5538-426F-9BD2-8C37A4800017}">
      <dsp:nvSpPr>
        <dsp:cNvPr id="0" name=""/>
        <dsp:cNvSpPr/>
      </dsp:nvSpPr>
      <dsp:spPr>
        <a:xfrm>
          <a:off x="1854373" y="361910"/>
          <a:ext cx="4983192" cy="4983192"/>
        </a:xfrm>
        <a:custGeom>
          <a:avLst/>
          <a:gdLst/>
          <a:ahLst/>
          <a:cxnLst/>
          <a:rect l="0" t="0" r="0" b="0"/>
          <a:pathLst>
            <a:path>
              <a:moveTo>
                <a:pt x="4556657" y="1097475"/>
              </a:moveTo>
              <a:arcTo wR="2491596" hR="2491596" stAng="19558605" swAng="152967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4F157B-CEEB-491B-9059-1975317DFC87}">
      <dsp:nvSpPr>
        <dsp:cNvPr id="0" name=""/>
        <dsp:cNvSpPr/>
      </dsp:nvSpPr>
      <dsp:spPr>
        <a:xfrm>
          <a:off x="6040543" y="2495083"/>
          <a:ext cx="1594046"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Variants</a:t>
          </a:r>
        </a:p>
      </dsp:txBody>
      <dsp:txXfrm>
        <a:off x="6075537" y="2530077"/>
        <a:ext cx="1524058" cy="646858"/>
      </dsp:txXfrm>
    </dsp:sp>
    <dsp:sp modelId="{D4403963-9F5B-416E-B8DD-82AE17D91100}">
      <dsp:nvSpPr>
        <dsp:cNvPr id="0" name=""/>
        <dsp:cNvSpPr/>
      </dsp:nvSpPr>
      <dsp:spPr>
        <a:xfrm>
          <a:off x="1854373" y="361910"/>
          <a:ext cx="4983192" cy="4983192"/>
        </a:xfrm>
        <a:custGeom>
          <a:avLst/>
          <a:gdLst/>
          <a:ahLst/>
          <a:cxnLst/>
          <a:rect l="0" t="0" r="0" b="0"/>
          <a:pathLst>
            <a:path>
              <a:moveTo>
                <a:pt x="4955639" y="2861113"/>
              </a:moveTo>
              <a:arcTo wR="2491596" hR="2491596" stAng="511724" swAng="152967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0628D7-8624-4212-98D0-1C426F2326D8}">
      <dsp:nvSpPr>
        <dsp:cNvPr id="0" name=""/>
        <dsp:cNvSpPr/>
      </dsp:nvSpPr>
      <dsp:spPr>
        <a:xfrm>
          <a:off x="5556374" y="4256908"/>
          <a:ext cx="1102841"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Styles</a:t>
          </a:r>
        </a:p>
      </dsp:txBody>
      <dsp:txXfrm>
        <a:off x="5591368" y="4291902"/>
        <a:ext cx="1032853" cy="646858"/>
      </dsp:txXfrm>
    </dsp:sp>
    <dsp:sp modelId="{0D04DCA1-6296-4F6F-BB32-A58393422221}">
      <dsp:nvSpPr>
        <dsp:cNvPr id="0" name=""/>
        <dsp:cNvSpPr/>
      </dsp:nvSpPr>
      <dsp:spPr>
        <a:xfrm>
          <a:off x="1854373" y="361910"/>
          <a:ext cx="4983192" cy="4983192"/>
        </a:xfrm>
        <a:custGeom>
          <a:avLst/>
          <a:gdLst/>
          <a:ahLst/>
          <a:cxnLst/>
          <a:rect l="0" t="0" r="0" b="0"/>
          <a:pathLst>
            <a:path>
              <a:moveTo>
                <a:pt x="3793291" y="4616129"/>
              </a:moveTo>
              <a:arcTo wR="2491596" hR="2491596" stAng="3510260" swAng="1111286"/>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F05466-1547-43BF-8D66-B6A74D857A4A}">
      <dsp:nvSpPr>
        <dsp:cNvPr id="0" name=""/>
        <dsp:cNvSpPr/>
      </dsp:nvSpPr>
      <dsp:spPr>
        <a:xfrm>
          <a:off x="3794549" y="4986680"/>
          <a:ext cx="1102841"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Weights</a:t>
          </a:r>
        </a:p>
      </dsp:txBody>
      <dsp:txXfrm>
        <a:off x="3829543" y="5021674"/>
        <a:ext cx="1032853" cy="646858"/>
      </dsp:txXfrm>
    </dsp:sp>
    <dsp:sp modelId="{EC245F7D-3C0D-4DE3-8FCA-E3A989CC6C6F}">
      <dsp:nvSpPr>
        <dsp:cNvPr id="0" name=""/>
        <dsp:cNvSpPr/>
      </dsp:nvSpPr>
      <dsp:spPr>
        <a:xfrm>
          <a:off x="1854373" y="361910"/>
          <a:ext cx="4983192" cy="4983192"/>
        </a:xfrm>
        <a:custGeom>
          <a:avLst/>
          <a:gdLst/>
          <a:ahLst/>
          <a:cxnLst/>
          <a:rect l="0" t="0" r="0" b="0"/>
          <a:pathLst>
            <a:path>
              <a:moveTo>
                <a:pt x="1932200" y="4919585"/>
              </a:moveTo>
              <a:arcTo wR="2491596" hR="2491596" stAng="6178454" swAng="1111286"/>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674F9F-C88C-4EF3-A045-C45A988909E7}">
      <dsp:nvSpPr>
        <dsp:cNvPr id="0" name=""/>
        <dsp:cNvSpPr/>
      </dsp:nvSpPr>
      <dsp:spPr>
        <a:xfrm>
          <a:off x="1662103" y="4256908"/>
          <a:ext cx="1844082"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Font Shorthands</a:t>
          </a:r>
        </a:p>
      </dsp:txBody>
      <dsp:txXfrm>
        <a:off x="1697097" y="4291902"/>
        <a:ext cx="1774094" cy="646858"/>
      </dsp:txXfrm>
    </dsp:sp>
    <dsp:sp modelId="{2A07DFAE-E92D-4030-AD62-31D77E2F04C5}">
      <dsp:nvSpPr>
        <dsp:cNvPr id="0" name=""/>
        <dsp:cNvSpPr/>
      </dsp:nvSpPr>
      <dsp:spPr>
        <a:xfrm>
          <a:off x="1854373" y="361910"/>
          <a:ext cx="4983192" cy="4983192"/>
        </a:xfrm>
        <a:custGeom>
          <a:avLst/>
          <a:gdLst/>
          <a:ahLst/>
          <a:cxnLst/>
          <a:rect l="0" t="0" r="0" b="0"/>
          <a:pathLst>
            <a:path>
              <a:moveTo>
                <a:pt x="426534" y="3885717"/>
              </a:moveTo>
              <a:arcTo wR="2491596" hR="2491596" stAng="8758605" swAng="152967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34882B-69E3-4370-B78A-61D39654C580}">
      <dsp:nvSpPr>
        <dsp:cNvPr id="0" name=""/>
        <dsp:cNvSpPr/>
      </dsp:nvSpPr>
      <dsp:spPr>
        <a:xfrm>
          <a:off x="1153810" y="2495083"/>
          <a:ext cx="1401126"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Text </a:t>
          </a:r>
        </a:p>
        <a:p>
          <a:pPr marL="0" lvl="0" indent="0" algn="ctr" defTabSz="800100">
            <a:lnSpc>
              <a:spcPct val="90000"/>
            </a:lnSpc>
            <a:spcBef>
              <a:spcPct val="0"/>
            </a:spcBef>
            <a:spcAft>
              <a:spcPct val="35000"/>
            </a:spcAft>
            <a:buNone/>
          </a:pPr>
          <a:r>
            <a:rPr lang="en-IN" sz="1800" kern="1200" dirty="0"/>
            <a:t>Decoration</a:t>
          </a:r>
        </a:p>
      </dsp:txBody>
      <dsp:txXfrm>
        <a:off x="1188804" y="2530077"/>
        <a:ext cx="1331138" cy="646858"/>
      </dsp:txXfrm>
    </dsp:sp>
    <dsp:sp modelId="{4576190F-9116-4F62-A8BE-A20C519EA65E}">
      <dsp:nvSpPr>
        <dsp:cNvPr id="0" name=""/>
        <dsp:cNvSpPr/>
      </dsp:nvSpPr>
      <dsp:spPr>
        <a:xfrm>
          <a:off x="1854373" y="361910"/>
          <a:ext cx="4983192" cy="4983192"/>
        </a:xfrm>
        <a:custGeom>
          <a:avLst/>
          <a:gdLst/>
          <a:ahLst/>
          <a:cxnLst/>
          <a:rect l="0" t="0" r="0" b="0"/>
          <a:pathLst>
            <a:path>
              <a:moveTo>
                <a:pt x="27553" y="2122079"/>
              </a:moveTo>
              <a:arcTo wR="2491596" hR="2491596" stAng="11311724" swAng="152967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7798BF-5AC2-497E-99FA-6EDE3B02E234}">
      <dsp:nvSpPr>
        <dsp:cNvPr id="0" name=""/>
        <dsp:cNvSpPr/>
      </dsp:nvSpPr>
      <dsp:spPr>
        <a:xfrm>
          <a:off x="2032724" y="733258"/>
          <a:ext cx="1102841" cy="716846"/>
        </a:xfrm>
        <a:prstGeom prst="roundRect">
          <a:avLst/>
        </a:prstGeom>
        <a:gradFill rotWithShape="0">
          <a:gsLst>
            <a:gs pos="0">
              <a:schemeClr val="accent2">
                <a:hueOff val="0"/>
                <a:satOff val="0"/>
                <a:lumOff val="0"/>
                <a:alphaOff val="0"/>
                <a:tint val="1000"/>
                <a:satMod val="255000"/>
              </a:schemeClr>
            </a:gs>
            <a:gs pos="55000">
              <a:schemeClr val="accent2">
                <a:hueOff val="0"/>
                <a:satOff val="0"/>
                <a:lumOff val="0"/>
                <a:alphaOff val="0"/>
                <a:tint val="12000"/>
                <a:satMod val="255000"/>
              </a:schemeClr>
            </a:gs>
            <a:gs pos="100000">
              <a:schemeClr val="accent2">
                <a:hueOff val="0"/>
                <a:satOff val="0"/>
                <a:lumOff val="0"/>
                <a:alphaOff val="0"/>
                <a:tint val="45000"/>
                <a:satMod val="250000"/>
              </a:schemeClr>
            </a:gs>
          </a:gsLst>
          <a:path path="circle">
            <a:fillToRect l="-40000" t="-90000" r="140000" b="190000"/>
          </a:path>
        </a:gradFill>
        <a:ln>
          <a:noFill/>
        </a:ln>
        <a:effectLst>
          <a:outerShdw blurRad="51500" dist="254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Text Spacing</a:t>
          </a:r>
        </a:p>
      </dsp:txBody>
      <dsp:txXfrm>
        <a:off x="2067718" y="768252"/>
        <a:ext cx="1032853" cy="646858"/>
      </dsp:txXfrm>
    </dsp:sp>
    <dsp:sp modelId="{318BF2FC-EF7E-4088-9AF6-C5A1F393EE90}">
      <dsp:nvSpPr>
        <dsp:cNvPr id="0" name=""/>
        <dsp:cNvSpPr/>
      </dsp:nvSpPr>
      <dsp:spPr>
        <a:xfrm>
          <a:off x="1854373" y="361910"/>
          <a:ext cx="4983192" cy="4983192"/>
        </a:xfrm>
        <a:custGeom>
          <a:avLst/>
          <a:gdLst/>
          <a:ahLst/>
          <a:cxnLst/>
          <a:rect l="0" t="0" r="0" b="0"/>
          <a:pathLst>
            <a:path>
              <a:moveTo>
                <a:pt x="1188414" y="367974"/>
              </a:moveTo>
              <a:arcTo wR="2491596" hR="2491596" stAng="14307853" swAng="87280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1112-5FE1-4F01-9421-C50CF1106129}">
      <dsp:nvSpPr>
        <dsp:cNvPr id="0" name=""/>
        <dsp:cNvSpPr/>
      </dsp:nvSpPr>
      <dsp:spPr>
        <a:xfrm>
          <a:off x="7050151" y="2564768"/>
          <a:ext cx="317398" cy="973354"/>
        </a:xfrm>
        <a:custGeom>
          <a:avLst/>
          <a:gdLst/>
          <a:ahLst/>
          <a:cxnLst/>
          <a:rect l="0" t="0" r="0" b="0"/>
          <a:pathLst>
            <a:path>
              <a:moveTo>
                <a:pt x="0" y="0"/>
              </a:moveTo>
              <a:lnTo>
                <a:pt x="0" y="973354"/>
              </a:lnTo>
              <a:lnTo>
                <a:pt x="317398" y="973354"/>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871BB1-47EB-4314-9A1B-89E0AF23CFD9}">
      <dsp:nvSpPr>
        <dsp:cNvPr id="0" name=""/>
        <dsp:cNvSpPr/>
      </dsp:nvSpPr>
      <dsp:spPr>
        <a:xfrm>
          <a:off x="5336201" y="1062417"/>
          <a:ext cx="2560344" cy="444357"/>
        </a:xfrm>
        <a:custGeom>
          <a:avLst/>
          <a:gdLst/>
          <a:ahLst/>
          <a:cxnLst/>
          <a:rect l="0" t="0" r="0" b="0"/>
          <a:pathLst>
            <a:path>
              <a:moveTo>
                <a:pt x="0" y="0"/>
              </a:moveTo>
              <a:lnTo>
                <a:pt x="0" y="222178"/>
              </a:lnTo>
              <a:lnTo>
                <a:pt x="2560344" y="222178"/>
              </a:lnTo>
              <a:lnTo>
                <a:pt x="2560344" y="444357"/>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809A69-E88D-4D59-9F8A-C2C3D581291D}">
      <dsp:nvSpPr>
        <dsp:cNvPr id="0" name=""/>
        <dsp:cNvSpPr/>
      </dsp:nvSpPr>
      <dsp:spPr>
        <a:xfrm>
          <a:off x="4489806" y="2564768"/>
          <a:ext cx="317398" cy="2475704"/>
        </a:xfrm>
        <a:custGeom>
          <a:avLst/>
          <a:gdLst/>
          <a:ahLst/>
          <a:cxnLst/>
          <a:rect l="0" t="0" r="0" b="0"/>
          <a:pathLst>
            <a:path>
              <a:moveTo>
                <a:pt x="0" y="0"/>
              </a:moveTo>
              <a:lnTo>
                <a:pt x="0" y="2475704"/>
              </a:lnTo>
              <a:lnTo>
                <a:pt x="317398" y="2475704"/>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C74E8B-92BF-4E81-8B07-77A8BF7F64B3}">
      <dsp:nvSpPr>
        <dsp:cNvPr id="0" name=""/>
        <dsp:cNvSpPr/>
      </dsp:nvSpPr>
      <dsp:spPr>
        <a:xfrm>
          <a:off x="4489806" y="2564768"/>
          <a:ext cx="317398" cy="973354"/>
        </a:xfrm>
        <a:custGeom>
          <a:avLst/>
          <a:gdLst/>
          <a:ahLst/>
          <a:cxnLst/>
          <a:rect l="0" t="0" r="0" b="0"/>
          <a:pathLst>
            <a:path>
              <a:moveTo>
                <a:pt x="0" y="0"/>
              </a:moveTo>
              <a:lnTo>
                <a:pt x="0" y="973354"/>
              </a:lnTo>
              <a:lnTo>
                <a:pt x="317398" y="973354"/>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296D66-EC17-4666-B741-8F021D674265}">
      <dsp:nvSpPr>
        <dsp:cNvPr id="0" name=""/>
        <dsp:cNvSpPr/>
      </dsp:nvSpPr>
      <dsp:spPr>
        <a:xfrm>
          <a:off x="5290481" y="1062417"/>
          <a:ext cx="91440" cy="444357"/>
        </a:xfrm>
        <a:custGeom>
          <a:avLst/>
          <a:gdLst/>
          <a:ahLst/>
          <a:cxnLst/>
          <a:rect l="0" t="0" r="0" b="0"/>
          <a:pathLst>
            <a:path>
              <a:moveTo>
                <a:pt x="45720" y="0"/>
              </a:moveTo>
              <a:lnTo>
                <a:pt x="45720" y="444357"/>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A266A7-9AC9-44A1-8D4C-B6243B55489F}">
      <dsp:nvSpPr>
        <dsp:cNvPr id="0" name=""/>
        <dsp:cNvSpPr/>
      </dsp:nvSpPr>
      <dsp:spPr>
        <a:xfrm>
          <a:off x="1929462" y="2564768"/>
          <a:ext cx="317398" cy="2475704"/>
        </a:xfrm>
        <a:custGeom>
          <a:avLst/>
          <a:gdLst/>
          <a:ahLst/>
          <a:cxnLst/>
          <a:rect l="0" t="0" r="0" b="0"/>
          <a:pathLst>
            <a:path>
              <a:moveTo>
                <a:pt x="0" y="0"/>
              </a:moveTo>
              <a:lnTo>
                <a:pt x="0" y="2475704"/>
              </a:lnTo>
              <a:lnTo>
                <a:pt x="317398" y="2475704"/>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EBA62-BE04-4DCD-A930-D34837892507}">
      <dsp:nvSpPr>
        <dsp:cNvPr id="0" name=""/>
        <dsp:cNvSpPr/>
      </dsp:nvSpPr>
      <dsp:spPr>
        <a:xfrm>
          <a:off x="1929462" y="2564768"/>
          <a:ext cx="317398" cy="973354"/>
        </a:xfrm>
        <a:custGeom>
          <a:avLst/>
          <a:gdLst/>
          <a:ahLst/>
          <a:cxnLst/>
          <a:rect l="0" t="0" r="0" b="0"/>
          <a:pathLst>
            <a:path>
              <a:moveTo>
                <a:pt x="0" y="0"/>
              </a:moveTo>
              <a:lnTo>
                <a:pt x="0" y="973354"/>
              </a:lnTo>
              <a:lnTo>
                <a:pt x="317398" y="973354"/>
              </a:lnTo>
            </a:path>
          </a:pathLst>
        </a:custGeom>
        <a:noFill/>
        <a:ln w="1905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3E53D3-94B4-4E02-B0DF-5469964EBCE1}">
      <dsp:nvSpPr>
        <dsp:cNvPr id="0" name=""/>
        <dsp:cNvSpPr/>
      </dsp:nvSpPr>
      <dsp:spPr>
        <a:xfrm>
          <a:off x="2775857" y="1062417"/>
          <a:ext cx="2560344" cy="444357"/>
        </a:xfrm>
        <a:custGeom>
          <a:avLst/>
          <a:gdLst/>
          <a:ahLst/>
          <a:cxnLst/>
          <a:rect l="0" t="0" r="0" b="0"/>
          <a:pathLst>
            <a:path>
              <a:moveTo>
                <a:pt x="2560344" y="0"/>
              </a:moveTo>
              <a:lnTo>
                <a:pt x="2560344" y="222178"/>
              </a:lnTo>
              <a:lnTo>
                <a:pt x="0" y="222178"/>
              </a:lnTo>
              <a:lnTo>
                <a:pt x="0" y="444357"/>
              </a:lnTo>
            </a:path>
          </a:pathLst>
        </a:custGeom>
        <a:noFill/>
        <a:ln w="1905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DC4C0-584E-4C62-A180-D52097D80150}">
      <dsp:nvSpPr>
        <dsp:cNvPr id="0" name=""/>
        <dsp:cNvSpPr/>
      </dsp:nvSpPr>
      <dsp:spPr>
        <a:xfrm>
          <a:off x="4278208" y="4424"/>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Text Spacing</a:t>
          </a:r>
        </a:p>
      </dsp:txBody>
      <dsp:txXfrm>
        <a:off x="4278208" y="4424"/>
        <a:ext cx="2115987" cy="1057993"/>
      </dsp:txXfrm>
    </dsp:sp>
    <dsp:sp modelId="{B1953834-0F33-40C8-8C7F-2AE2972F9911}">
      <dsp:nvSpPr>
        <dsp:cNvPr id="0" name=""/>
        <dsp:cNvSpPr/>
      </dsp:nvSpPr>
      <dsp:spPr>
        <a:xfrm>
          <a:off x="1717863" y="1506775"/>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letter-spacing</a:t>
          </a:r>
        </a:p>
        <a:p>
          <a:pPr marL="0" lvl="0" indent="0" algn="ctr" defTabSz="844550">
            <a:lnSpc>
              <a:spcPct val="90000"/>
            </a:lnSpc>
            <a:spcBef>
              <a:spcPct val="0"/>
            </a:spcBef>
            <a:spcAft>
              <a:spcPct val="35000"/>
            </a:spcAft>
            <a:buNone/>
          </a:pPr>
          <a:r>
            <a:rPr lang="en-IN" sz="1900" kern="1200" dirty="0"/>
            <a:t>   (Tracking)	</a:t>
          </a:r>
        </a:p>
      </dsp:txBody>
      <dsp:txXfrm>
        <a:off x="1717863" y="1506775"/>
        <a:ext cx="2115987" cy="1057993"/>
      </dsp:txXfrm>
    </dsp:sp>
    <dsp:sp modelId="{1B0634C2-9AB8-4909-BE23-A61D7298664F}">
      <dsp:nvSpPr>
        <dsp:cNvPr id="0" name=""/>
        <dsp:cNvSpPr/>
      </dsp:nvSpPr>
      <dsp:spPr>
        <a:xfrm>
          <a:off x="2246860" y="3009126"/>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letter-spacing: 1px</a:t>
          </a:r>
        </a:p>
        <a:p>
          <a:pPr marL="0" lvl="0" indent="0" algn="ctr" defTabSz="844550">
            <a:lnSpc>
              <a:spcPct val="90000"/>
            </a:lnSpc>
            <a:spcBef>
              <a:spcPct val="0"/>
            </a:spcBef>
            <a:spcAft>
              <a:spcPct val="35000"/>
            </a:spcAft>
            <a:buNone/>
          </a:pPr>
          <a:r>
            <a:rPr lang="en-IN" sz="1900" kern="1200" dirty="0"/>
            <a:t>Spreads the letters</a:t>
          </a:r>
        </a:p>
      </dsp:txBody>
      <dsp:txXfrm>
        <a:off x="2246860" y="3009126"/>
        <a:ext cx="2115987" cy="1057993"/>
      </dsp:txXfrm>
    </dsp:sp>
    <dsp:sp modelId="{6AA03518-D078-4F62-90F2-F10D68B638BB}">
      <dsp:nvSpPr>
        <dsp:cNvPr id="0" name=""/>
        <dsp:cNvSpPr/>
      </dsp:nvSpPr>
      <dsp:spPr>
        <a:xfrm>
          <a:off x="2246860" y="4511477"/>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letter-spacing: -1px</a:t>
          </a:r>
        </a:p>
        <a:p>
          <a:pPr marL="0" lvl="0" indent="0" algn="ctr" defTabSz="844550">
            <a:lnSpc>
              <a:spcPct val="90000"/>
            </a:lnSpc>
            <a:spcBef>
              <a:spcPct val="0"/>
            </a:spcBef>
            <a:spcAft>
              <a:spcPct val="35000"/>
            </a:spcAft>
            <a:buNone/>
          </a:pPr>
          <a:r>
            <a:rPr lang="en-IN" sz="1900" kern="1200" dirty="0"/>
            <a:t>Squeezes the letters</a:t>
          </a:r>
        </a:p>
      </dsp:txBody>
      <dsp:txXfrm>
        <a:off x="2246860" y="4511477"/>
        <a:ext cx="2115987" cy="1057993"/>
      </dsp:txXfrm>
    </dsp:sp>
    <dsp:sp modelId="{AD75A2E9-08C9-4346-9670-0D36F5F0D30F}">
      <dsp:nvSpPr>
        <dsp:cNvPr id="0" name=""/>
        <dsp:cNvSpPr/>
      </dsp:nvSpPr>
      <dsp:spPr>
        <a:xfrm>
          <a:off x="4278208" y="1506775"/>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word-spacing</a:t>
          </a:r>
        </a:p>
      </dsp:txBody>
      <dsp:txXfrm>
        <a:off x="4278208" y="1506775"/>
        <a:ext cx="2115987" cy="1057993"/>
      </dsp:txXfrm>
    </dsp:sp>
    <dsp:sp modelId="{5EE3E9C2-78C0-46C1-B87A-BEBA773B9DA6}">
      <dsp:nvSpPr>
        <dsp:cNvPr id="0" name=""/>
        <dsp:cNvSpPr/>
      </dsp:nvSpPr>
      <dsp:spPr>
        <a:xfrm>
          <a:off x="4807204" y="3009126"/>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word-spacing: 1px</a:t>
          </a:r>
        </a:p>
        <a:p>
          <a:pPr marL="0" lvl="0" indent="0" algn="ctr" defTabSz="844550">
            <a:lnSpc>
              <a:spcPct val="90000"/>
            </a:lnSpc>
            <a:spcBef>
              <a:spcPct val="0"/>
            </a:spcBef>
            <a:spcAft>
              <a:spcPct val="35000"/>
            </a:spcAft>
            <a:buNone/>
          </a:pPr>
          <a:r>
            <a:rPr lang="en-IN" sz="1900" kern="1200" dirty="0"/>
            <a:t>Spreads the words</a:t>
          </a:r>
        </a:p>
      </dsp:txBody>
      <dsp:txXfrm>
        <a:off x="4807204" y="3009126"/>
        <a:ext cx="2115987" cy="1057993"/>
      </dsp:txXfrm>
    </dsp:sp>
    <dsp:sp modelId="{F3C93484-0A3E-44A4-A91D-2740708A8F4C}">
      <dsp:nvSpPr>
        <dsp:cNvPr id="0" name=""/>
        <dsp:cNvSpPr/>
      </dsp:nvSpPr>
      <dsp:spPr>
        <a:xfrm>
          <a:off x="4807204" y="4511477"/>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word-spacing: -1px</a:t>
          </a:r>
        </a:p>
        <a:p>
          <a:pPr marL="0" lvl="0" indent="0" algn="ctr" defTabSz="844550">
            <a:lnSpc>
              <a:spcPct val="90000"/>
            </a:lnSpc>
            <a:spcBef>
              <a:spcPct val="0"/>
            </a:spcBef>
            <a:spcAft>
              <a:spcPct val="35000"/>
            </a:spcAft>
            <a:buNone/>
          </a:pPr>
          <a:r>
            <a:rPr lang="en-IN" sz="1900" kern="1200" dirty="0"/>
            <a:t>Squeezes the words</a:t>
          </a:r>
        </a:p>
      </dsp:txBody>
      <dsp:txXfrm>
        <a:off x="4807204" y="4511477"/>
        <a:ext cx="2115987" cy="1057993"/>
      </dsp:txXfrm>
    </dsp:sp>
    <dsp:sp modelId="{C07B1152-5431-43C8-8E2A-4CFAF57968BE}">
      <dsp:nvSpPr>
        <dsp:cNvPr id="0" name=""/>
        <dsp:cNvSpPr/>
      </dsp:nvSpPr>
      <dsp:spPr>
        <a:xfrm>
          <a:off x="6838552" y="1506775"/>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line-height</a:t>
          </a:r>
        </a:p>
        <a:p>
          <a:pPr marL="0" lvl="0" indent="0" algn="ctr" defTabSz="844550">
            <a:lnSpc>
              <a:spcPct val="90000"/>
            </a:lnSpc>
            <a:spcBef>
              <a:spcPct val="0"/>
            </a:spcBef>
            <a:spcAft>
              <a:spcPct val="35000"/>
            </a:spcAft>
            <a:buNone/>
          </a:pPr>
          <a:r>
            <a:rPr lang="en-IN" sz="1900" kern="1200" dirty="0"/>
            <a:t>(Leading)</a:t>
          </a:r>
        </a:p>
      </dsp:txBody>
      <dsp:txXfrm>
        <a:off x="6838552" y="1506775"/>
        <a:ext cx="2115987" cy="1057993"/>
      </dsp:txXfrm>
    </dsp:sp>
    <dsp:sp modelId="{E07B14A1-74EB-4583-8F7C-D3B618C62FC5}">
      <dsp:nvSpPr>
        <dsp:cNvPr id="0" name=""/>
        <dsp:cNvSpPr/>
      </dsp:nvSpPr>
      <dsp:spPr>
        <a:xfrm>
          <a:off x="7367549" y="3009126"/>
          <a:ext cx="2115987" cy="1057993"/>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line-height: 24px</a:t>
          </a:r>
        </a:p>
      </dsp:txBody>
      <dsp:txXfrm>
        <a:off x="7367549" y="3009126"/>
        <a:ext cx="2115987" cy="1057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8A560-E013-4A23-AE46-32A91DE401C6}">
      <dsp:nvSpPr>
        <dsp:cNvPr id="0" name=""/>
        <dsp:cNvSpPr/>
      </dsp:nvSpPr>
      <dsp:spPr>
        <a:xfrm>
          <a:off x="3203274" y="1502885"/>
          <a:ext cx="1026349" cy="741939"/>
        </a:xfrm>
        <a:custGeom>
          <a:avLst/>
          <a:gdLst/>
          <a:ahLst/>
          <a:cxnLst/>
          <a:rect l="0" t="0" r="0" b="0"/>
          <a:pathLst>
            <a:path>
              <a:moveTo>
                <a:pt x="1026349" y="0"/>
              </a:moveTo>
              <a:lnTo>
                <a:pt x="1026349" y="741939"/>
              </a:lnTo>
              <a:lnTo>
                <a:pt x="0" y="741939"/>
              </a:lnTo>
            </a:path>
          </a:pathLst>
        </a:custGeom>
        <a:noFill/>
        <a:ln w="19050" cap="flat" cmpd="sng" algn="ctr">
          <a:solidFill>
            <a:schemeClr val="accent2">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3CB7E0C-9720-4EB0-8D33-A772865C72C1}">
      <dsp:nvSpPr>
        <dsp:cNvPr id="0" name=""/>
        <dsp:cNvSpPr/>
      </dsp:nvSpPr>
      <dsp:spPr>
        <a:xfrm>
          <a:off x="4229624" y="1502885"/>
          <a:ext cx="2992490" cy="2275281"/>
        </a:xfrm>
        <a:custGeom>
          <a:avLst/>
          <a:gdLst/>
          <a:ahLst/>
          <a:cxnLst/>
          <a:rect l="0" t="0" r="0" b="0"/>
          <a:pathLst>
            <a:path>
              <a:moveTo>
                <a:pt x="0" y="0"/>
              </a:moveTo>
              <a:lnTo>
                <a:pt x="0" y="2015602"/>
              </a:lnTo>
              <a:lnTo>
                <a:pt x="2992490" y="2015602"/>
              </a:lnTo>
              <a:lnTo>
                <a:pt x="2992490" y="2275281"/>
              </a:lnTo>
            </a:path>
          </a:pathLst>
        </a:custGeom>
        <a:noFill/>
        <a:ln w="19050" cap="flat" cmpd="sng" algn="ctr">
          <a:solidFill>
            <a:schemeClr val="accent2">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25A9F96-404B-4B02-BEBB-8C64DE416E4E}">
      <dsp:nvSpPr>
        <dsp:cNvPr id="0" name=""/>
        <dsp:cNvSpPr/>
      </dsp:nvSpPr>
      <dsp:spPr>
        <a:xfrm>
          <a:off x="4183904" y="1502885"/>
          <a:ext cx="91440" cy="2275281"/>
        </a:xfrm>
        <a:custGeom>
          <a:avLst/>
          <a:gdLst/>
          <a:ahLst/>
          <a:cxnLst/>
          <a:rect l="0" t="0" r="0" b="0"/>
          <a:pathLst>
            <a:path>
              <a:moveTo>
                <a:pt x="45720" y="0"/>
              </a:moveTo>
              <a:lnTo>
                <a:pt x="45720" y="2275281"/>
              </a:lnTo>
            </a:path>
          </a:pathLst>
        </a:custGeom>
        <a:noFill/>
        <a:ln w="19050" cap="flat" cmpd="sng" algn="ctr">
          <a:solidFill>
            <a:schemeClr val="accent2">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243CDC7-1CC4-4E44-8D9A-3897AA35AC36}">
      <dsp:nvSpPr>
        <dsp:cNvPr id="0" name=""/>
        <dsp:cNvSpPr/>
      </dsp:nvSpPr>
      <dsp:spPr>
        <a:xfrm>
          <a:off x="1237134" y="1502885"/>
          <a:ext cx="2992490" cy="2275281"/>
        </a:xfrm>
        <a:custGeom>
          <a:avLst/>
          <a:gdLst/>
          <a:ahLst/>
          <a:cxnLst/>
          <a:rect l="0" t="0" r="0" b="0"/>
          <a:pathLst>
            <a:path>
              <a:moveTo>
                <a:pt x="2992490" y="0"/>
              </a:moveTo>
              <a:lnTo>
                <a:pt x="2992490" y="2015602"/>
              </a:lnTo>
              <a:lnTo>
                <a:pt x="0" y="2015602"/>
              </a:lnTo>
              <a:lnTo>
                <a:pt x="0" y="2275281"/>
              </a:lnTo>
            </a:path>
          </a:pathLst>
        </a:custGeom>
        <a:noFill/>
        <a:ln w="19050" cap="flat" cmpd="sng" algn="ctr">
          <a:solidFill>
            <a:schemeClr val="accent2">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26C5B9-909D-4A7C-AC24-124620DB9F06}">
      <dsp:nvSpPr>
        <dsp:cNvPr id="0" name=""/>
        <dsp:cNvSpPr/>
      </dsp:nvSpPr>
      <dsp:spPr>
        <a:xfrm>
          <a:off x="3611341" y="266318"/>
          <a:ext cx="1236566" cy="1236566"/>
        </a:xfrm>
        <a:prstGeom prst="arc">
          <a:avLst>
            <a:gd name="adj1" fmla="val 13200000"/>
            <a:gd name="adj2" fmla="val 192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B33F99-ADF4-4FB4-ABD4-74E81A43A618}">
      <dsp:nvSpPr>
        <dsp:cNvPr id="0" name=""/>
        <dsp:cNvSpPr/>
      </dsp:nvSpPr>
      <dsp:spPr>
        <a:xfrm>
          <a:off x="3611341" y="266318"/>
          <a:ext cx="1236566" cy="1236566"/>
        </a:xfrm>
        <a:prstGeom prst="arc">
          <a:avLst>
            <a:gd name="adj1" fmla="val 2400000"/>
            <a:gd name="adj2" fmla="val 84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AE1FEC9-14CE-46AC-AFCD-9B9A8FF63556}">
      <dsp:nvSpPr>
        <dsp:cNvPr id="0" name=""/>
        <dsp:cNvSpPr/>
      </dsp:nvSpPr>
      <dsp:spPr>
        <a:xfrm>
          <a:off x="2993058" y="488900"/>
          <a:ext cx="2473132" cy="791402"/>
        </a:xfrm>
        <a:prstGeom prst="rect">
          <a:avLst/>
        </a:prstGeom>
        <a:noFill/>
        <a:ln w="9525" cap="flat" cmpd="sng" algn="ctr">
          <a:no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Color Groups</a:t>
          </a:r>
        </a:p>
      </dsp:txBody>
      <dsp:txXfrm>
        <a:off x="2993058" y="488900"/>
        <a:ext cx="2473132" cy="791402"/>
      </dsp:txXfrm>
    </dsp:sp>
    <dsp:sp modelId="{03A1F510-5B64-43EF-A445-65A109F3D0CF}">
      <dsp:nvSpPr>
        <dsp:cNvPr id="0" name=""/>
        <dsp:cNvSpPr/>
      </dsp:nvSpPr>
      <dsp:spPr>
        <a:xfrm>
          <a:off x="618851" y="3778166"/>
          <a:ext cx="1236566" cy="1236566"/>
        </a:xfrm>
        <a:prstGeom prst="arc">
          <a:avLst>
            <a:gd name="adj1" fmla="val 13200000"/>
            <a:gd name="adj2" fmla="val 192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A759BAA-683F-4090-A590-848BEED0C4DA}">
      <dsp:nvSpPr>
        <dsp:cNvPr id="0" name=""/>
        <dsp:cNvSpPr/>
      </dsp:nvSpPr>
      <dsp:spPr>
        <a:xfrm>
          <a:off x="618851" y="3778166"/>
          <a:ext cx="1236566" cy="1236566"/>
        </a:xfrm>
        <a:prstGeom prst="arc">
          <a:avLst>
            <a:gd name="adj1" fmla="val 2400000"/>
            <a:gd name="adj2" fmla="val 84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4AF2D60-4E99-4C43-8249-7AECBC475FD3}">
      <dsp:nvSpPr>
        <dsp:cNvPr id="0" name=""/>
        <dsp:cNvSpPr/>
      </dsp:nvSpPr>
      <dsp:spPr>
        <a:xfrm>
          <a:off x="567" y="4000748"/>
          <a:ext cx="2473132" cy="791402"/>
        </a:xfrm>
        <a:prstGeom prst="rect">
          <a:avLst/>
        </a:prstGeom>
        <a:noFill/>
        <a:ln w="9525" cap="flat" cmpd="sng" algn="ctr">
          <a:no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17 Colors</a:t>
          </a:r>
        </a:p>
      </dsp:txBody>
      <dsp:txXfrm>
        <a:off x="567" y="4000748"/>
        <a:ext cx="2473132" cy="791402"/>
      </dsp:txXfrm>
    </dsp:sp>
    <dsp:sp modelId="{7EAEA809-E492-4FFA-A04D-F20A2D0D22E7}">
      <dsp:nvSpPr>
        <dsp:cNvPr id="0" name=""/>
        <dsp:cNvSpPr/>
      </dsp:nvSpPr>
      <dsp:spPr>
        <a:xfrm>
          <a:off x="3611341" y="3778166"/>
          <a:ext cx="1236566" cy="1236566"/>
        </a:xfrm>
        <a:prstGeom prst="arc">
          <a:avLst>
            <a:gd name="adj1" fmla="val 13200000"/>
            <a:gd name="adj2" fmla="val 192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1F3851D-18B7-4049-A976-6CB709473D11}">
      <dsp:nvSpPr>
        <dsp:cNvPr id="0" name=""/>
        <dsp:cNvSpPr/>
      </dsp:nvSpPr>
      <dsp:spPr>
        <a:xfrm>
          <a:off x="3611341" y="3778166"/>
          <a:ext cx="1236566" cy="1236566"/>
        </a:xfrm>
        <a:prstGeom prst="arc">
          <a:avLst>
            <a:gd name="adj1" fmla="val 2400000"/>
            <a:gd name="adj2" fmla="val 84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3850D82-9EE4-4039-BDBD-B2BB5D5C0137}">
      <dsp:nvSpPr>
        <dsp:cNvPr id="0" name=""/>
        <dsp:cNvSpPr/>
      </dsp:nvSpPr>
      <dsp:spPr>
        <a:xfrm>
          <a:off x="2993058" y="4000748"/>
          <a:ext cx="2473132" cy="791402"/>
        </a:xfrm>
        <a:prstGeom prst="rect">
          <a:avLst/>
        </a:prstGeom>
        <a:noFill/>
        <a:ln w="9525" cap="flat" cmpd="sng" algn="ctr">
          <a:no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147 Colors</a:t>
          </a:r>
        </a:p>
      </dsp:txBody>
      <dsp:txXfrm>
        <a:off x="2993058" y="4000748"/>
        <a:ext cx="2473132" cy="791402"/>
      </dsp:txXfrm>
    </dsp:sp>
    <dsp:sp modelId="{CCE816A0-A0BE-4972-829A-258B3410255D}">
      <dsp:nvSpPr>
        <dsp:cNvPr id="0" name=""/>
        <dsp:cNvSpPr/>
      </dsp:nvSpPr>
      <dsp:spPr>
        <a:xfrm>
          <a:off x="6603831" y="3778166"/>
          <a:ext cx="1236566" cy="1236566"/>
        </a:xfrm>
        <a:prstGeom prst="arc">
          <a:avLst>
            <a:gd name="adj1" fmla="val 13200000"/>
            <a:gd name="adj2" fmla="val 192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399815F-6E9C-4DC7-91D3-EDB7AB01FB2D}">
      <dsp:nvSpPr>
        <dsp:cNvPr id="0" name=""/>
        <dsp:cNvSpPr/>
      </dsp:nvSpPr>
      <dsp:spPr>
        <a:xfrm>
          <a:off x="6603831" y="3778166"/>
          <a:ext cx="1236566" cy="1236566"/>
        </a:xfrm>
        <a:prstGeom prst="arc">
          <a:avLst>
            <a:gd name="adj1" fmla="val 2400000"/>
            <a:gd name="adj2" fmla="val 84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5A2197-60A2-491E-A195-5B49BAE21AD4}">
      <dsp:nvSpPr>
        <dsp:cNvPr id="0" name=""/>
        <dsp:cNvSpPr/>
      </dsp:nvSpPr>
      <dsp:spPr>
        <a:xfrm>
          <a:off x="5985548" y="4000748"/>
          <a:ext cx="2473132" cy="791402"/>
        </a:xfrm>
        <a:prstGeom prst="rect">
          <a:avLst/>
        </a:prstGeom>
        <a:noFill/>
        <a:ln w="9525" cap="flat" cmpd="sng" algn="ctr">
          <a:no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Web Palette – 216 Colors</a:t>
          </a:r>
        </a:p>
      </dsp:txBody>
      <dsp:txXfrm>
        <a:off x="5985548" y="4000748"/>
        <a:ext cx="2473132" cy="791402"/>
      </dsp:txXfrm>
    </dsp:sp>
    <dsp:sp modelId="{EC8E9F5B-9BF1-44EE-A0A3-D355AB54E539}">
      <dsp:nvSpPr>
        <dsp:cNvPr id="0" name=""/>
        <dsp:cNvSpPr/>
      </dsp:nvSpPr>
      <dsp:spPr>
        <a:xfrm>
          <a:off x="2115096" y="2022242"/>
          <a:ext cx="1236566" cy="1236566"/>
        </a:xfrm>
        <a:prstGeom prst="arc">
          <a:avLst>
            <a:gd name="adj1" fmla="val 13200000"/>
            <a:gd name="adj2" fmla="val 192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15BF151-B9A8-49FD-9BD1-B8B217CD5631}">
      <dsp:nvSpPr>
        <dsp:cNvPr id="0" name=""/>
        <dsp:cNvSpPr/>
      </dsp:nvSpPr>
      <dsp:spPr>
        <a:xfrm>
          <a:off x="2115096" y="2022242"/>
          <a:ext cx="1236566" cy="1236566"/>
        </a:xfrm>
        <a:prstGeom prst="arc">
          <a:avLst>
            <a:gd name="adj1" fmla="val 2400000"/>
            <a:gd name="adj2" fmla="val 8400000"/>
          </a:avLst>
        </a:prstGeom>
        <a:noFill/>
        <a:ln w="19050" cap="flat" cmpd="sng" algn="ctr">
          <a:solidFill>
            <a:schemeClr val="accent2">
              <a:shade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BB0624E-2758-474A-8A30-C17164971D65}">
      <dsp:nvSpPr>
        <dsp:cNvPr id="0" name=""/>
        <dsp:cNvSpPr/>
      </dsp:nvSpPr>
      <dsp:spPr>
        <a:xfrm>
          <a:off x="1496813" y="2244824"/>
          <a:ext cx="2473132" cy="791402"/>
        </a:xfrm>
        <a:prstGeom prst="rect">
          <a:avLst/>
        </a:prstGeom>
        <a:noFill/>
        <a:ln w="9525" cap="flat" cmpd="sng" algn="ctr">
          <a:noFill/>
          <a:prstDash val="solid"/>
        </a:ln>
        <a:effectLst>
          <a:outerShdw blurRad="50800" dist="25400" dir="5400000" rotWithShape="0">
            <a:srgbClr val="000000">
              <a:alpha val="4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3 Groups</a:t>
          </a:r>
        </a:p>
      </dsp:txBody>
      <dsp:txXfrm>
        <a:off x="1496813" y="2244824"/>
        <a:ext cx="2473132" cy="79140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72991F-0C74-4D56-8653-D27676F32C4A}" type="datetimeFigureOut">
              <a:rPr lang="en-US" smtClean="0"/>
              <a:t>10/30/2023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D6887-7E9F-4B67-BE36-987C9D1DCDDB}" type="slidenum">
              <a:rPr lang="en-US" smtClean="0"/>
              <a:t>‹#›</a:t>
            </a:fld>
            <a:endParaRPr lang="en-US"/>
          </a:p>
        </p:txBody>
      </p:sp>
    </p:spTree>
    <p:extLst>
      <p:ext uri="{BB962C8B-B14F-4D97-AF65-F5344CB8AC3E}">
        <p14:creationId xmlns:p14="http://schemas.microsoft.com/office/powerpoint/2010/main" val="47256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a:t>
            </a:fld>
            <a:endParaRPr lang="en-US"/>
          </a:p>
        </p:txBody>
      </p:sp>
    </p:spTree>
    <p:extLst>
      <p:ext uri="{BB962C8B-B14F-4D97-AF65-F5344CB8AC3E}">
        <p14:creationId xmlns:p14="http://schemas.microsoft.com/office/powerpoint/2010/main" val="60852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a:t>
            </a:fld>
            <a:endParaRPr lang="en-US"/>
          </a:p>
        </p:txBody>
      </p:sp>
    </p:spTree>
    <p:extLst>
      <p:ext uri="{BB962C8B-B14F-4D97-AF65-F5344CB8AC3E}">
        <p14:creationId xmlns:p14="http://schemas.microsoft.com/office/powerpoint/2010/main" val="2530010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100</a:t>
            </a:fld>
            <a:endParaRPr lang="en-US"/>
          </a:p>
        </p:txBody>
      </p:sp>
    </p:spTree>
    <p:extLst>
      <p:ext uri="{BB962C8B-B14F-4D97-AF65-F5344CB8AC3E}">
        <p14:creationId xmlns:p14="http://schemas.microsoft.com/office/powerpoint/2010/main" val="3531188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101</a:t>
            </a:fld>
            <a:endParaRPr lang="en-US"/>
          </a:p>
        </p:txBody>
      </p:sp>
    </p:spTree>
    <p:extLst>
      <p:ext uri="{BB962C8B-B14F-4D97-AF65-F5344CB8AC3E}">
        <p14:creationId xmlns:p14="http://schemas.microsoft.com/office/powerpoint/2010/main" val="12851303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102</a:t>
            </a:fld>
            <a:endParaRPr lang="en-US"/>
          </a:p>
        </p:txBody>
      </p:sp>
    </p:spTree>
    <p:extLst>
      <p:ext uri="{BB962C8B-B14F-4D97-AF65-F5344CB8AC3E}">
        <p14:creationId xmlns:p14="http://schemas.microsoft.com/office/powerpoint/2010/main" val="192137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103</a:t>
            </a:fld>
            <a:endParaRPr lang="en-US"/>
          </a:p>
        </p:txBody>
      </p:sp>
    </p:spTree>
    <p:extLst>
      <p:ext uri="{BB962C8B-B14F-4D97-AF65-F5344CB8AC3E}">
        <p14:creationId xmlns:p14="http://schemas.microsoft.com/office/powerpoint/2010/main" val="40341269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104</a:t>
            </a:fld>
            <a:endParaRPr lang="en-US"/>
          </a:p>
        </p:txBody>
      </p:sp>
    </p:spTree>
    <p:extLst>
      <p:ext uri="{BB962C8B-B14F-4D97-AF65-F5344CB8AC3E}">
        <p14:creationId xmlns:p14="http://schemas.microsoft.com/office/powerpoint/2010/main" val="31638127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105</a:t>
            </a:fld>
            <a:endParaRPr lang="en-US"/>
          </a:p>
        </p:txBody>
      </p:sp>
    </p:spTree>
    <p:extLst>
      <p:ext uri="{BB962C8B-B14F-4D97-AF65-F5344CB8AC3E}">
        <p14:creationId xmlns:p14="http://schemas.microsoft.com/office/powerpoint/2010/main" val="13932014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106</a:t>
            </a:fld>
            <a:endParaRPr lang="en-US"/>
          </a:p>
        </p:txBody>
      </p:sp>
    </p:spTree>
    <p:extLst>
      <p:ext uri="{BB962C8B-B14F-4D97-AF65-F5344CB8AC3E}">
        <p14:creationId xmlns:p14="http://schemas.microsoft.com/office/powerpoint/2010/main" val="21477767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107</a:t>
            </a:fld>
            <a:endParaRPr lang="en-US"/>
          </a:p>
        </p:txBody>
      </p:sp>
    </p:spTree>
    <p:extLst>
      <p:ext uri="{BB962C8B-B14F-4D97-AF65-F5344CB8AC3E}">
        <p14:creationId xmlns:p14="http://schemas.microsoft.com/office/powerpoint/2010/main" val="26263091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108</a:t>
            </a:fld>
            <a:endParaRPr lang="en-US"/>
          </a:p>
        </p:txBody>
      </p:sp>
    </p:spTree>
    <p:extLst>
      <p:ext uri="{BB962C8B-B14F-4D97-AF65-F5344CB8AC3E}">
        <p14:creationId xmlns:p14="http://schemas.microsoft.com/office/powerpoint/2010/main" val="20042129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109</a:t>
            </a:fld>
            <a:endParaRPr lang="en-US"/>
          </a:p>
        </p:txBody>
      </p:sp>
    </p:spTree>
    <p:extLst>
      <p:ext uri="{BB962C8B-B14F-4D97-AF65-F5344CB8AC3E}">
        <p14:creationId xmlns:p14="http://schemas.microsoft.com/office/powerpoint/2010/main" val="334661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a:t>
            </a:fld>
            <a:endParaRPr lang="en-US"/>
          </a:p>
        </p:txBody>
      </p:sp>
    </p:spTree>
    <p:extLst>
      <p:ext uri="{BB962C8B-B14F-4D97-AF65-F5344CB8AC3E}">
        <p14:creationId xmlns:p14="http://schemas.microsoft.com/office/powerpoint/2010/main" val="26111644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110</a:t>
            </a:fld>
            <a:endParaRPr lang="en-US"/>
          </a:p>
        </p:txBody>
      </p:sp>
    </p:spTree>
    <p:extLst>
      <p:ext uri="{BB962C8B-B14F-4D97-AF65-F5344CB8AC3E}">
        <p14:creationId xmlns:p14="http://schemas.microsoft.com/office/powerpoint/2010/main" val="38863250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111</a:t>
            </a:fld>
            <a:endParaRPr lang="en-US"/>
          </a:p>
        </p:txBody>
      </p:sp>
    </p:spTree>
    <p:extLst>
      <p:ext uri="{BB962C8B-B14F-4D97-AF65-F5344CB8AC3E}">
        <p14:creationId xmlns:p14="http://schemas.microsoft.com/office/powerpoint/2010/main" val="34936493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112</a:t>
            </a:fld>
            <a:endParaRPr lang="en-US"/>
          </a:p>
        </p:txBody>
      </p:sp>
    </p:spTree>
    <p:extLst>
      <p:ext uri="{BB962C8B-B14F-4D97-AF65-F5344CB8AC3E}">
        <p14:creationId xmlns:p14="http://schemas.microsoft.com/office/powerpoint/2010/main" val="24766189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113</a:t>
            </a:fld>
            <a:endParaRPr lang="en-US"/>
          </a:p>
        </p:txBody>
      </p:sp>
    </p:spTree>
    <p:extLst>
      <p:ext uri="{BB962C8B-B14F-4D97-AF65-F5344CB8AC3E}">
        <p14:creationId xmlns:p14="http://schemas.microsoft.com/office/powerpoint/2010/main" val="2131671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114</a:t>
            </a:fld>
            <a:endParaRPr lang="en-US"/>
          </a:p>
        </p:txBody>
      </p:sp>
    </p:spTree>
    <p:extLst>
      <p:ext uri="{BB962C8B-B14F-4D97-AF65-F5344CB8AC3E}">
        <p14:creationId xmlns:p14="http://schemas.microsoft.com/office/powerpoint/2010/main" val="42873675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115</a:t>
            </a:fld>
            <a:endParaRPr lang="en-US"/>
          </a:p>
        </p:txBody>
      </p:sp>
    </p:spTree>
    <p:extLst>
      <p:ext uri="{BB962C8B-B14F-4D97-AF65-F5344CB8AC3E}">
        <p14:creationId xmlns:p14="http://schemas.microsoft.com/office/powerpoint/2010/main" val="36655197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116</a:t>
            </a:fld>
            <a:endParaRPr lang="en-US"/>
          </a:p>
        </p:txBody>
      </p:sp>
    </p:spTree>
    <p:extLst>
      <p:ext uri="{BB962C8B-B14F-4D97-AF65-F5344CB8AC3E}">
        <p14:creationId xmlns:p14="http://schemas.microsoft.com/office/powerpoint/2010/main" val="28440500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117</a:t>
            </a:fld>
            <a:endParaRPr lang="en-US"/>
          </a:p>
        </p:txBody>
      </p:sp>
    </p:spTree>
    <p:extLst>
      <p:ext uri="{BB962C8B-B14F-4D97-AF65-F5344CB8AC3E}">
        <p14:creationId xmlns:p14="http://schemas.microsoft.com/office/powerpoint/2010/main" val="2870061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118</a:t>
            </a:fld>
            <a:endParaRPr lang="en-US"/>
          </a:p>
        </p:txBody>
      </p:sp>
    </p:spTree>
    <p:extLst>
      <p:ext uri="{BB962C8B-B14F-4D97-AF65-F5344CB8AC3E}">
        <p14:creationId xmlns:p14="http://schemas.microsoft.com/office/powerpoint/2010/main" val="36616774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119</a:t>
            </a:fld>
            <a:endParaRPr lang="en-US"/>
          </a:p>
        </p:txBody>
      </p:sp>
    </p:spTree>
    <p:extLst>
      <p:ext uri="{BB962C8B-B14F-4D97-AF65-F5344CB8AC3E}">
        <p14:creationId xmlns:p14="http://schemas.microsoft.com/office/powerpoint/2010/main" val="421259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a:t>
            </a:fld>
            <a:endParaRPr lang="en-US"/>
          </a:p>
        </p:txBody>
      </p:sp>
    </p:spTree>
    <p:extLst>
      <p:ext uri="{BB962C8B-B14F-4D97-AF65-F5344CB8AC3E}">
        <p14:creationId xmlns:p14="http://schemas.microsoft.com/office/powerpoint/2010/main" val="40212483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120</a:t>
            </a:fld>
            <a:endParaRPr lang="en-US"/>
          </a:p>
        </p:txBody>
      </p:sp>
    </p:spTree>
    <p:extLst>
      <p:ext uri="{BB962C8B-B14F-4D97-AF65-F5344CB8AC3E}">
        <p14:creationId xmlns:p14="http://schemas.microsoft.com/office/powerpoint/2010/main" val="6179953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121</a:t>
            </a:fld>
            <a:endParaRPr lang="en-US"/>
          </a:p>
        </p:txBody>
      </p:sp>
    </p:spTree>
    <p:extLst>
      <p:ext uri="{BB962C8B-B14F-4D97-AF65-F5344CB8AC3E}">
        <p14:creationId xmlns:p14="http://schemas.microsoft.com/office/powerpoint/2010/main" val="23743266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122</a:t>
            </a:fld>
            <a:endParaRPr lang="en-US"/>
          </a:p>
        </p:txBody>
      </p:sp>
    </p:spTree>
    <p:extLst>
      <p:ext uri="{BB962C8B-B14F-4D97-AF65-F5344CB8AC3E}">
        <p14:creationId xmlns:p14="http://schemas.microsoft.com/office/powerpoint/2010/main" val="2024231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123</a:t>
            </a:fld>
            <a:endParaRPr lang="en-US"/>
          </a:p>
        </p:txBody>
      </p:sp>
    </p:spTree>
    <p:extLst>
      <p:ext uri="{BB962C8B-B14F-4D97-AF65-F5344CB8AC3E}">
        <p14:creationId xmlns:p14="http://schemas.microsoft.com/office/powerpoint/2010/main" val="27512052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124</a:t>
            </a:fld>
            <a:endParaRPr lang="en-US"/>
          </a:p>
        </p:txBody>
      </p:sp>
    </p:spTree>
    <p:extLst>
      <p:ext uri="{BB962C8B-B14F-4D97-AF65-F5344CB8AC3E}">
        <p14:creationId xmlns:p14="http://schemas.microsoft.com/office/powerpoint/2010/main" val="29677791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125</a:t>
            </a:fld>
            <a:endParaRPr lang="en-US"/>
          </a:p>
        </p:txBody>
      </p:sp>
    </p:spTree>
    <p:extLst>
      <p:ext uri="{BB962C8B-B14F-4D97-AF65-F5344CB8AC3E}">
        <p14:creationId xmlns:p14="http://schemas.microsoft.com/office/powerpoint/2010/main" val="19528790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126</a:t>
            </a:fld>
            <a:endParaRPr lang="en-US"/>
          </a:p>
        </p:txBody>
      </p:sp>
    </p:spTree>
    <p:extLst>
      <p:ext uri="{BB962C8B-B14F-4D97-AF65-F5344CB8AC3E}">
        <p14:creationId xmlns:p14="http://schemas.microsoft.com/office/powerpoint/2010/main" val="32027987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127</a:t>
            </a:fld>
            <a:endParaRPr lang="en-US"/>
          </a:p>
        </p:txBody>
      </p:sp>
    </p:spTree>
    <p:extLst>
      <p:ext uri="{BB962C8B-B14F-4D97-AF65-F5344CB8AC3E}">
        <p14:creationId xmlns:p14="http://schemas.microsoft.com/office/powerpoint/2010/main" val="6857016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128</a:t>
            </a:fld>
            <a:endParaRPr lang="en-US"/>
          </a:p>
        </p:txBody>
      </p:sp>
    </p:spTree>
    <p:extLst>
      <p:ext uri="{BB962C8B-B14F-4D97-AF65-F5344CB8AC3E}">
        <p14:creationId xmlns:p14="http://schemas.microsoft.com/office/powerpoint/2010/main" val="33259523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129</a:t>
            </a:fld>
            <a:endParaRPr lang="en-US"/>
          </a:p>
        </p:txBody>
      </p:sp>
    </p:spTree>
    <p:extLst>
      <p:ext uri="{BB962C8B-B14F-4D97-AF65-F5344CB8AC3E}">
        <p14:creationId xmlns:p14="http://schemas.microsoft.com/office/powerpoint/2010/main" val="2391346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a:t>
            </a:fld>
            <a:endParaRPr lang="en-US"/>
          </a:p>
        </p:txBody>
      </p:sp>
    </p:spTree>
    <p:extLst>
      <p:ext uri="{BB962C8B-B14F-4D97-AF65-F5344CB8AC3E}">
        <p14:creationId xmlns:p14="http://schemas.microsoft.com/office/powerpoint/2010/main" val="6611360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130</a:t>
            </a:fld>
            <a:endParaRPr lang="en-US"/>
          </a:p>
        </p:txBody>
      </p:sp>
    </p:spTree>
    <p:extLst>
      <p:ext uri="{BB962C8B-B14F-4D97-AF65-F5344CB8AC3E}">
        <p14:creationId xmlns:p14="http://schemas.microsoft.com/office/powerpoint/2010/main" val="20003714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131</a:t>
            </a:fld>
            <a:endParaRPr lang="en-US"/>
          </a:p>
        </p:txBody>
      </p:sp>
    </p:spTree>
    <p:extLst>
      <p:ext uri="{BB962C8B-B14F-4D97-AF65-F5344CB8AC3E}">
        <p14:creationId xmlns:p14="http://schemas.microsoft.com/office/powerpoint/2010/main" val="21992957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132</a:t>
            </a:fld>
            <a:endParaRPr lang="en-US"/>
          </a:p>
        </p:txBody>
      </p:sp>
    </p:spTree>
    <p:extLst>
      <p:ext uri="{BB962C8B-B14F-4D97-AF65-F5344CB8AC3E}">
        <p14:creationId xmlns:p14="http://schemas.microsoft.com/office/powerpoint/2010/main" val="37735424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133</a:t>
            </a:fld>
            <a:endParaRPr lang="en-US"/>
          </a:p>
        </p:txBody>
      </p:sp>
    </p:spTree>
    <p:extLst>
      <p:ext uri="{BB962C8B-B14F-4D97-AF65-F5344CB8AC3E}">
        <p14:creationId xmlns:p14="http://schemas.microsoft.com/office/powerpoint/2010/main" val="9804694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134</a:t>
            </a:fld>
            <a:endParaRPr lang="en-US"/>
          </a:p>
        </p:txBody>
      </p:sp>
    </p:spTree>
    <p:extLst>
      <p:ext uri="{BB962C8B-B14F-4D97-AF65-F5344CB8AC3E}">
        <p14:creationId xmlns:p14="http://schemas.microsoft.com/office/powerpoint/2010/main" val="28913002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135</a:t>
            </a:fld>
            <a:endParaRPr lang="en-US"/>
          </a:p>
        </p:txBody>
      </p:sp>
    </p:spTree>
    <p:extLst>
      <p:ext uri="{BB962C8B-B14F-4D97-AF65-F5344CB8AC3E}">
        <p14:creationId xmlns:p14="http://schemas.microsoft.com/office/powerpoint/2010/main" val="27195694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136</a:t>
            </a:fld>
            <a:endParaRPr lang="en-US"/>
          </a:p>
        </p:txBody>
      </p:sp>
    </p:spTree>
    <p:extLst>
      <p:ext uri="{BB962C8B-B14F-4D97-AF65-F5344CB8AC3E}">
        <p14:creationId xmlns:p14="http://schemas.microsoft.com/office/powerpoint/2010/main" val="35330293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137</a:t>
            </a:fld>
            <a:endParaRPr lang="en-US"/>
          </a:p>
        </p:txBody>
      </p:sp>
    </p:spTree>
    <p:extLst>
      <p:ext uri="{BB962C8B-B14F-4D97-AF65-F5344CB8AC3E}">
        <p14:creationId xmlns:p14="http://schemas.microsoft.com/office/powerpoint/2010/main" val="415147194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138</a:t>
            </a:fld>
            <a:endParaRPr lang="en-US"/>
          </a:p>
        </p:txBody>
      </p:sp>
    </p:spTree>
    <p:extLst>
      <p:ext uri="{BB962C8B-B14F-4D97-AF65-F5344CB8AC3E}">
        <p14:creationId xmlns:p14="http://schemas.microsoft.com/office/powerpoint/2010/main" val="65812182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139</a:t>
            </a:fld>
            <a:endParaRPr lang="en-US"/>
          </a:p>
        </p:txBody>
      </p:sp>
    </p:spTree>
    <p:extLst>
      <p:ext uri="{BB962C8B-B14F-4D97-AF65-F5344CB8AC3E}">
        <p14:creationId xmlns:p14="http://schemas.microsoft.com/office/powerpoint/2010/main" val="2220828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a:t>
            </a:fld>
            <a:endParaRPr lang="en-US"/>
          </a:p>
        </p:txBody>
      </p:sp>
    </p:spTree>
    <p:extLst>
      <p:ext uri="{BB962C8B-B14F-4D97-AF65-F5344CB8AC3E}">
        <p14:creationId xmlns:p14="http://schemas.microsoft.com/office/powerpoint/2010/main" val="13558529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140</a:t>
            </a:fld>
            <a:endParaRPr lang="en-US"/>
          </a:p>
        </p:txBody>
      </p:sp>
    </p:spTree>
    <p:extLst>
      <p:ext uri="{BB962C8B-B14F-4D97-AF65-F5344CB8AC3E}">
        <p14:creationId xmlns:p14="http://schemas.microsoft.com/office/powerpoint/2010/main" val="3606224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141</a:t>
            </a:fld>
            <a:endParaRPr lang="en-US"/>
          </a:p>
        </p:txBody>
      </p:sp>
    </p:spTree>
    <p:extLst>
      <p:ext uri="{BB962C8B-B14F-4D97-AF65-F5344CB8AC3E}">
        <p14:creationId xmlns:p14="http://schemas.microsoft.com/office/powerpoint/2010/main" val="28534386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142</a:t>
            </a:fld>
            <a:endParaRPr lang="en-US"/>
          </a:p>
        </p:txBody>
      </p:sp>
    </p:spTree>
    <p:extLst>
      <p:ext uri="{BB962C8B-B14F-4D97-AF65-F5344CB8AC3E}">
        <p14:creationId xmlns:p14="http://schemas.microsoft.com/office/powerpoint/2010/main" val="24136170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143</a:t>
            </a:fld>
            <a:endParaRPr lang="en-US"/>
          </a:p>
        </p:txBody>
      </p:sp>
    </p:spTree>
    <p:extLst>
      <p:ext uri="{BB962C8B-B14F-4D97-AF65-F5344CB8AC3E}">
        <p14:creationId xmlns:p14="http://schemas.microsoft.com/office/powerpoint/2010/main" val="22288514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144</a:t>
            </a:fld>
            <a:endParaRPr lang="en-US"/>
          </a:p>
        </p:txBody>
      </p:sp>
    </p:spTree>
    <p:extLst>
      <p:ext uri="{BB962C8B-B14F-4D97-AF65-F5344CB8AC3E}">
        <p14:creationId xmlns:p14="http://schemas.microsoft.com/office/powerpoint/2010/main" val="34326914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145</a:t>
            </a:fld>
            <a:endParaRPr lang="en-US"/>
          </a:p>
        </p:txBody>
      </p:sp>
    </p:spTree>
    <p:extLst>
      <p:ext uri="{BB962C8B-B14F-4D97-AF65-F5344CB8AC3E}">
        <p14:creationId xmlns:p14="http://schemas.microsoft.com/office/powerpoint/2010/main" val="24545243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146</a:t>
            </a:fld>
            <a:endParaRPr lang="en-US"/>
          </a:p>
        </p:txBody>
      </p:sp>
    </p:spTree>
    <p:extLst>
      <p:ext uri="{BB962C8B-B14F-4D97-AF65-F5344CB8AC3E}">
        <p14:creationId xmlns:p14="http://schemas.microsoft.com/office/powerpoint/2010/main" val="106617888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147</a:t>
            </a:fld>
            <a:endParaRPr lang="en-US"/>
          </a:p>
        </p:txBody>
      </p:sp>
    </p:spTree>
    <p:extLst>
      <p:ext uri="{BB962C8B-B14F-4D97-AF65-F5344CB8AC3E}">
        <p14:creationId xmlns:p14="http://schemas.microsoft.com/office/powerpoint/2010/main" val="27374362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148</a:t>
            </a:fld>
            <a:endParaRPr lang="en-US"/>
          </a:p>
        </p:txBody>
      </p:sp>
    </p:spTree>
    <p:extLst>
      <p:ext uri="{BB962C8B-B14F-4D97-AF65-F5344CB8AC3E}">
        <p14:creationId xmlns:p14="http://schemas.microsoft.com/office/powerpoint/2010/main" val="14168749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149</a:t>
            </a:fld>
            <a:endParaRPr lang="en-US"/>
          </a:p>
        </p:txBody>
      </p:sp>
    </p:spTree>
    <p:extLst>
      <p:ext uri="{BB962C8B-B14F-4D97-AF65-F5344CB8AC3E}">
        <p14:creationId xmlns:p14="http://schemas.microsoft.com/office/powerpoint/2010/main" val="325568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a:t>
            </a:fld>
            <a:endParaRPr lang="en-US"/>
          </a:p>
        </p:txBody>
      </p:sp>
    </p:spTree>
    <p:extLst>
      <p:ext uri="{BB962C8B-B14F-4D97-AF65-F5344CB8AC3E}">
        <p14:creationId xmlns:p14="http://schemas.microsoft.com/office/powerpoint/2010/main" val="20099238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150</a:t>
            </a:fld>
            <a:endParaRPr lang="en-US"/>
          </a:p>
        </p:txBody>
      </p:sp>
    </p:spTree>
    <p:extLst>
      <p:ext uri="{BB962C8B-B14F-4D97-AF65-F5344CB8AC3E}">
        <p14:creationId xmlns:p14="http://schemas.microsoft.com/office/powerpoint/2010/main" val="10420746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151</a:t>
            </a:fld>
            <a:endParaRPr lang="en-US"/>
          </a:p>
        </p:txBody>
      </p:sp>
    </p:spTree>
    <p:extLst>
      <p:ext uri="{BB962C8B-B14F-4D97-AF65-F5344CB8AC3E}">
        <p14:creationId xmlns:p14="http://schemas.microsoft.com/office/powerpoint/2010/main" val="20292770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152</a:t>
            </a:fld>
            <a:endParaRPr lang="en-US"/>
          </a:p>
        </p:txBody>
      </p:sp>
    </p:spTree>
    <p:extLst>
      <p:ext uri="{BB962C8B-B14F-4D97-AF65-F5344CB8AC3E}">
        <p14:creationId xmlns:p14="http://schemas.microsoft.com/office/powerpoint/2010/main" val="28937411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153</a:t>
            </a:fld>
            <a:endParaRPr lang="en-US"/>
          </a:p>
        </p:txBody>
      </p:sp>
    </p:spTree>
    <p:extLst>
      <p:ext uri="{BB962C8B-B14F-4D97-AF65-F5344CB8AC3E}">
        <p14:creationId xmlns:p14="http://schemas.microsoft.com/office/powerpoint/2010/main" val="27950645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154</a:t>
            </a:fld>
            <a:endParaRPr lang="en-US"/>
          </a:p>
        </p:txBody>
      </p:sp>
    </p:spTree>
    <p:extLst>
      <p:ext uri="{BB962C8B-B14F-4D97-AF65-F5344CB8AC3E}">
        <p14:creationId xmlns:p14="http://schemas.microsoft.com/office/powerpoint/2010/main" val="484446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155</a:t>
            </a:fld>
            <a:endParaRPr lang="en-US"/>
          </a:p>
        </p:txBody>
      </p:sp>
    </p:spTree>
    <p:extLst>
      <p:ext uri="{BB962C8B-B14F-4D97-AF65-F5344CB8AC3E}">
        <p14:creationId xmlns:p14="http://schemas.microsoft.com/office/powerpoint/2010/main" val="413612201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156</a:t>
            </a:fld>
            <a:endParaRPr lang="en-US"/>
          </a:p>
        </p:txBody>
      </p:sp>
    </p:spTree>
    <p:extLst>
      <p:ext uri="{BB962C8B-B14F-4D97-AF65-F5344CB8AC3E}">
        <p14:creationId xmlns:p14="http://schemas.microsoft.com/office/powerpoint/2010/main" val="22480201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157</a:t>
            </a:fld>
            <a:endParaRPr lang="en-US"/>
          </a:p>
        </p:txBody>
      </p:sp>
    </p:spTree>
    <p:extLst>
      <p:ext uri="{BB962C8B-B14F-4D97-AF65-F5344CB8AC3E}">
        <p14:creationId xmlns:p14="http://schemas.microsoft.com/office/powerpoint/2010/main" val="39107118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158</a:t>
            </a:fld>
            <a:endParaRPr lang="en-US"/>
          </a:p>
        </p:txBody>
      </p:sp>
    </p:spTree>
    <p:extLst>
      <p:ext uri="{BB962C8B-B14F-4D97-AF65-F5344CB8AC3E}">
        <p14:creationId xmlns:p14="http://schemas.microsoft.com/office/powerpoint/2010/main" val="13926545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159</a:t>
            </a:fld>
            <a:endParaRPr lang="en-US"/>
          </a:p>
        </p:txBody>
      </p:sp>
    </p:spTree>
    <p:extLst>
      <p:ext uri="{BB962C8B-B14F-4D97-AF65-F5344CB8AC3E}">
        <p14:creationId xmlns:p14="http://schemas.microsoft.com/office/powerpoint/2010/main" val="470661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16</a:t>
            </a:fld>
            <a:endParaRPr lang="en-US"/>
          </a:p>
        </p:txBody>
      </p:sp>
    </p:spTree>
    <p:extLst>
      <p:ext uri="{BB962C8B-B14F-4D97-AF65-F5344CB8AC3E}">
        <p14:creationId xmlns:p14="http://schemas.microsoft.com/office/powerpoint/2010/main" val="8438508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160</a:t>
            </a:fld>
            <a:endParaRPr lang="en-US"/>
          </a:p>
        </p:txBody>
      </p:sp>
    </p:spTree>
    <p:extLst>
      <p:ext uri="{BB962C8B-B14F-4D97-AF65-F5344CB8AC3E}">
        <p14:creationId xmlns:p14="http://schemas.microsoft.com/office/powerpoint/2010/main" val="16007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17</a:t>
            </a:fld>
            <a:endParaRPr lang="en-US"/>
          </a:p>
        </p:txBody>
      </p:sp>
    </p:spTree>
    <p:extLst>
      <p:ext uri="{BB962C8B-B14F-4D97-AF65-F5344CB8AC3E}">
        <p14:creationId xmlns:p14="http://schemas.microsoft.com/office/powerpoint/2010/main" val="54450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18</a:t>
            </a:fld>
            <a:endParaRPr lang="en-US"/>
          </a:p>
        </p:txBody>
      </p:sp>
    </p:spTree>
    <p:extLst>
      <p:ext uri="{BB962C8B-B14F-4D97-AF65-F5344CB8AC3E}">
        <p14:creationId xmlns:p14="http://schemas.microsoft.com/office/powerpoint/2010/main" val="461423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19</a:t>
            </a:fld>
            <a:endParaRPr lang="en-US"/>
          </a:p>
        </p:txBody>
      </p:sp>
    </p:spTree>
    <p:extLst>
      <p:ext uri="{BB962C8B-B14F-4D97-AF65-F5344CB8AC3E}">
        <p14:creationId xmlns:p14="http://schemas.microsoft.com/office/powerpoint/2010/main" val="254421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a:t>
            </a:fld>
            <a:endParaRPr lang="en-US"/>
          </a:p>
        </p:txBody>
      </p:sp>
    </p:spTree>
    <p:extLst>
      <p:ext uri="{BB962C8B-B14F-4D97-AF65-F5344CB8AC3E}">
        <p14:creationId xmlns:p14="http://schemas.microsoft.com/office/powerpoint/2010/main" val="2465261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20</a:t>
            </a:fld>
            <a:endParaRPr lang="en-US"/>
          </a:p>
        </p:txBody>
      </p:sp>
    </p:spTree>
    <p:extLst>
      <p:ext uri="{BB962C8B-B14F-4D97-AF65-F5344CB8AC3E}">
        <p14:creationId xmlns:p14="http://schemas.microsoft.com/office/powerpoint/2010/main" val="199508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21</a:t>
            </a:fld>
            <a:endParaRPr lang="en-US"/>
          </a:p>
        </p:txBody>
      </p:sp>
    </p:spTree>
    <p:extLst>
      <p:ext uri="{BB962C8B-B14F-4D97-AF65-F5344CB8AC3E}">
        <p14:creationId xmlns:p14="http://schemas.microsoft.com/office/powerpoint/2010/main" val="123623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22</a:t>
            </a:fld>
            <a:endParaRPr lang="en-US"/>
          </a:p>
        </p:txBody>
      </p:sp>
    </p:spTree>
    <p:extLst>
      <p:ext uri="{BB962C8B-B14F-4D97-AF65-F5344CB8AC3E}">
        <p14:creationId xmlns:p14="http://schemas.microsoft.com/office/powerpoint/2010/main" val="120475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23</a:t>
            </a:fld>
            <a:endParaRPr lang="en-US"/>
          </a:p>
        </p:txBody>
      </p:sp>
    </p:spTree>
    <p:extLst>
      <p:ext uri="{BB962C8B-B14F-4D97-AF65-F5344CB8AC3E}">
        <p14:creationId xmlns:p14="http://schemas.microsoft.com/office/powerpoint/2010/main" val="234041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24</a:t>
            </a:fld>
            <a:endParaRPr lang="en-US"/>
          </a:p>
        </p:txBody>
      </p:sp>
    </p:spTree>
    <p:extLst>
      <p:ext uri="{BB962C8B-B14F-4D97-AF65-F5344CB8AC3E}">
        <p14:creationId xmlns:p14="http://schemas.microsoft.com/office/powerpoint/2010/main" val="170688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25</a:t>
            </a:fld>
            <a:endParaRPr lang="en-US"/>
          </a:p>
        </p:txBody>
      </p:sp>
    </p:spTree>
    <p:extLst>
      <p:ext uri="{BB962C8B-B14F-4D97-AF65-F5344CB8AC3E}">
        <p14:creationId xmlns:p14="http://schemas.microsoft.com/office/powerpoint/2010/main" val="1929384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26</a:t>
            </a:fld>
            <a:endParaRPr lang="en-US"/>
          </a:p>
        </p:txBody>
      </p:sp>
    </p:spTree>
    <p:extLst>
      <p:ext uri="{BB962C8B-B14F-4D97-AF65-F5344CB8AC3E}">
        <p14:creationId xmlns:p14="http://schemas.microsoft.com/office/powerpoint/2010/main" val="946136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27</a:t>
            </a:fld>
            <a:endParaRPr lang="en-US"/>
          </a:p>
        </p:txBody>
      </p:sp>
    </p:spTree>
    <p:extLst>
      <p:ext uri="{BB962C8B-B14F-4D97-AF65-F5344CB8AC3E}">
        <p14:creationId xmlns:p14="http://schemas.microsoft.com/office/powerpoint/2010/main" val="189012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28</a:t>
            </a:fld>
            <a:endParaRPr lang="en-US"/>
          </a:p>
        </p:txBody>
      </p:sp>
    </p:spTree>
    <p:extLst>
      <p:ext uri="{BB962C8B-B14F-4D97-AF65-F5344CB8AC3E}">
        <p14:creationId xmlns:p14="http://schemas.microsoft.com/office/powerpoint/2010/main" val="22507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29</a:t>
            </a:fld>
            <a:endParaRPr lang="en-US"/>
          </a:p>
        </p:txBody>
      </p:sp>
    </p:spTree>
    <p:extLst>
      <p:ext uri="{BB962C8B-B14F-4D97-AF65-F5344CB8AC3E}">
        <p14:creationId xmlns:p14="http://schemas.microsoft.com/office/powerpoint/2010/main" val="103927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a:t>
            </a:fld>
            <a:endParaRPr lang="en-US"/>
          </a:p>
        </p:txBody>
      </p:sp>
    </p:spTree>
    <p:extLst>
      <p:ext uri="{BB962C8B-B14F-4D97-AF65-F5344CB8AC3E}">
        <p14:creationId xmlns:p14="http://schemas.microsoft.com/office/powerpoint/2010/main" val="3491876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30</a:t>
            </a:fld>
            <a:endParaRPr lang="en-US"/>
          </a:p>
        </p:txBody>
      </p:sp>
    </p:spTree>
    <p:extLst>
      <p:ext uri="{BB962C8B-B14F-4D97-AF65-F5344CB8AC3E}">
        <p14:creationId xmlns:p14="http://schemas.microsoft.com/office/powerpoint/2010/main" val="4240877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31</a:t>
            </a:fld>
            <a:endParaRPr lang="en-US"/>
          </a:p>
        </p:txBody>
      </p:sp>
    </p:spTree>
    <p:extLst>
      <p:ext uri="{BB962C8B-B14F-4D97-AF65-F5344CB8AC3E}">
        <p14:creationId xmlns:p14="http://schemas.microsoft.com/office/powerpoint/2010/main" val="268991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32</a:t>
            </a:fld>
            <a:endParaRPr lang="en-US"/>
          </a:p>
        </p:txBody>
      </p:sp>
    </p:spTree>
    <p:extLst>
      <p:ext uri="{BB962C8B-B14F-4D97-AF65-F5344CB8AC3E}">
        <p14:creationId xmlns:p14="http://schemas.microsoft.com/office/powerpoint/2010/main" val="212554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33</a:t>
            </a:fld>
            <a:endParaRPr lang="en-US"/>
          </a:p>
        </p:txBody>
      </p:sp>
    </p:spTree>
    <p:extLst>
      <p:ext uri="{BB962C8B-B14F-4D97-AF65-F5344CB8AC3E}">
        <p14:creationId xmlns:p14="http://schemas.microsoft.com/office/powerpoint/2010/main" val="3445953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34</a:t>
            </a:fld>
            <a:endParaRPr lang="en-US"/>
          </a:p>
        </p:txBody>
      </p:sp>
    </p:spTree>
    <p:extLst>
      <p:ext uri="{BB962C8B-B14F-4D97-AF65-F5344CB8AC3E}">
        <p14:creationId xmlns:p14="http://schemas.microsoft.com/office/powerpoint/2010/main" val="3610898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35</a:t>
            </a:fld>
            <a:endParaRPr lang="en-US"/>
          </a:p>
        </p:txBody>
      </p:sp>
    </p:spTree>
    <p:extLst>
      <p:ext uri="{BB962C8B-B14F-4D97-AF65-F5344CB8AC3E}">
        <p14:creationId xmlns:p14="http://schemas.microsoft.com/office/powerpoint/2010/main" val="168870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36</a:t>
            </a:fld>
            <a:endParaRPr lang="en-US"/>
          </a:p>
        </p:txBody>
      </p:sp>
    </p:spTree>
    <p:extLst>
      <p:ext uri="{BB962C8B-B14F-4D97-AF65-F5344CB8AC3E}">
        <p14:creationId xmlns:p14="http://schemas.microsoft.com/office/powerpoint/2010/main" val="2234143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37</a:t>
            </a:fld>
            <a:endParaRPr lang="en-US"/>
          </a:p>
        </p:txBody>
      </p:sp>
    </p:spTree>
    <p:extLst>
      <p:ext uri="{BB962C8B-B14F-4D97-AF65-F5344CB8AC3E}">
        <p14:creationId xmlns:p14="http://schemas.microsoft.com/office/powerpoint/2010/main" val="1962887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38</a:t>
            </a:fld>
            <a:endParaRPr lang="en-US"/>
          </a:p>
        </p:txBody>
      </p:sp>
    </p:spTree>
    <p:extLst>
      <p:ext uri="{BB962C8B-B14F-4D97-AF65-F5344CB8AC3E}">
        <p14:creationId xmlns:p14="http://schemas.microsoft.com/office/powerpoint/2010/main" val="3355719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39</a:t>
            </a:fld>
            <a:endParaRPr lang="en-US"/>
          </a:p>
        </p:txBody>
      </p:sp>
    </p:spTree>
    <p:extLst>
      <p:ext uri="{BB962C8B-B14F-4D97-AF65-F5344CB8AC3E}">
        <p14:creationId xmlns:p14="http://schemas.microsoft.com/office/powerpoint/2010/main" val="316832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a:t>
            </a:fld>
            <a:endParaRPr lang="en-US"/>
          </a:p>
        </p:txBody>
      </p:sp>
    </p:spTree>
    <p:extLst>
      <p:ext uri="{BB962C8B-B14F-4D97-AF65-F5344CB8AC3E}">
        <p14:creationId xmlns:p14="http://schemas.microsoft.com/office/powerpoint/2010/main" val="2848279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40</a:t>
            </a:fld>
            <a:endParaRPr lang="en-US"/>
          </a:p>
        </p:txBody>
      </p:sp>
    </p:spTree>
    <p:extLst>
      <p:ext uri="{BB962C8B-B14F-4D97-AF65-F5344CB8AC3E}">
        <p14:creationId xmlns:p14="http://schemas.microsoft.com/office/powerpoint/2010/main" val="4052492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41</a:t>
            </a:fld>
            <a:endParaRPr lang="en-US"/>
          </a:p>
        </p:txBody>
      </p:sp>
    </p:spTree>
    <p:extLst>
      <p:ext uri="{BB962C8B-B14F-4D97-AF65-F5344CB8AC3E}">
        <p14:creationId xmlns:p14="http://schemas.microsoft.com/office/powerpoint/2010/main" val="895762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42</a:t>
            </a:fld>
            <a:endParaRPr lang="en-US"/>
          </a:p>
        </p:txBody>
      </p:sp>
    </p:spTree>
    <p:extLst>
      <p:ext uri="{BB962C8B-B14F-4D97-AF65-F5344CB8AC3E}">
        <p14:creationId xmlns:p14="http://schemas.microsoft.com/office/powerpoint/2010/main" val="696824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43</a:t>
            </a:fld>
            <a:endParaRPr lang="en-US"/>
          </a:p>
        </p:txBody>
      </p:sp>
    </p:spTree>
    <p:extLst>
      <p:ext uri="{BB962C8B-B14F-4D97-AF65-F5344CB8AC3E}">
        <p14:creationId xmlns:p14="http://schemas.microsoft.com/office/powerpoint/2010/main" val="4088255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44</a:t>
            </a:fld>
            <a:endParaRPr lang="en-US"/>
          </a:p>
        </p:txBody>
      </p:sp>
    </p:spTree>
    <p:extLst>
      <p:ext uri="{BB962C8B-B14F-4D97-AF65-F5344CB8AC3E}">
        <p14:creationId xmlns:p14="http://schemas.microsoft.com/office/powerpoint/2010/main" val="2257601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45</a:t>
            </a:fld>
            <a:endParaRPr lang="en-US"/>
          </a:p>
        </p:txBody>
      </p:sp>
    </p:spTree>
    <p:extLst>
      <p:ext uri="{BB962C8B-B14F-4D97-AF65-F5344CB8AC3E}">
        <p14:creationId xmlns:p14="http://schemas.microsoft.com/office/powerpoint/2010/main" val="215866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46</a:t>
            </a:fld>
            <a:endParaRPr lang="en-US"/>
          </a:p>
        </p:txBody>
      </p:sp>
    </p:spTree>
    <p:extLst>
      <p:ext uri="{BB962C8B-B14F-4D97-AF65-F5344CB8AC3E}">
        <p14:creationId xmlns:p14="http://schemas.microsoft.com/office/powerpoint/2010/main" val="402452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47</a:t>
            </a:fld>
            <a:endParaRPr lang="en-US"/>
          </a:p>
        </p:txBody>
      </p:sp>
    </p:spTree>
    <p:extLst>
      <p:ext uri="{BB962C8B-B14F-4D97-AF65-F5344CB8AC3E}">
        <p14:creationId xmlns:p14="http://schemas.microsoft.com/office/powerpoint/2010/main" val="2326963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48</a:t>
            </a:fld>
            <a:endParaRPr lang="en-US"/>
          </a:p>
        </p:txBody>
      </p:sp>
    </p:spTree>
    <p:extLst>
      <p:ext uri="{BB962C8B-B14F-4D97-AF65-F5344CB8AC3E}">
        <p14:creationId xmlns:p14="http://schemas.microsoft.com/office/powerpoint/2010/main" val="88315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49</a:t>
            </a:fld>
            <a:endParaRPr lang="en-US"/>
          </a:p>
        </p:txBody>
      </p:sp>
    </p:spTree>
    <p:extLst>
      <p:ext uri="{BB962C8B-B14F-4D97-AF65-F5344CB8AC3E}">
        <p14:creationId xmlns:p14="http://schemas.microsoft.com/office/powerpoint/2010/main" val="1685013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a:t>
            </a:fld>
            <a:endParaRPr lang="en-US"/>
          </a:p>
        </p:txBody>
      </p:sp>
    </p:spTree>
    <p:extLst>
      <p:ext uri="{BB962C8B-B14F-4D97-AF65-F5344CB8AC3E}">
        <p14:creationId xmlns:p14="http://schemas.microsoft.com/office/powerpoint/2010/main" val="4071630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50</a:t>
            </a:fld>
            <a:endParaRPr lang="en-US"/>
          </a:p>
        </p:txBody>
      </p:sp>
    </p:spTree>
    <p:extLst>
      <p:ext uri="{BB962C8B-B14F-4D97-AF65-F5344CB8AC3E}">
        <p14:creationId xmlns:p14="http://schemas.microsoft.com/office/powerpoint/2010/main" val="87893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51</a:t>
            </a:fld>
            <a:endParaRPr lang="en-US"/>
          </a:p>
        </p:txBody>
      </p:sp>
    </p:spTree>
    <p:extLst>
      <p:ext uri="{BB962C8B-B14F-4D97-AF65-F5344CB8AC3E}">
        <p14:creationId xmlns:p14="http://schemas.microsoft.com/office/powerpoint/2010/main" val="379155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52</a:t>
            </a:fld>
            <a:endParaRPr lang="en-US"/>
          </a:p>
        </p:txBody>
      </p:sp>
    </p:spTree>
    <p:extLst>
      <p:ext uri="{BB962C8B-B14F-4D97-AF65-F5344CB8AC3E}">
        <p14:creationId xmlns:p14="http://schemas.microsoft.com/office/powerpoint/2010/main" val="3880296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53</a:t>
            </a:fld>
            <a:endParaRPr lang="en-US"/>
          </a:p>
        </p:txBody>
      </p:sp>
    </p:spTree>
    <p:extLst>
      <p:ext uri="{BB962C8B-B14F-4D97-AF65-F5344CB8AC3E}">
        <p14:creationId xmlns:p14="http://schemas.microsoft.com/office/powerpoint/2010/main" val="4136118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54</a:t>
            </a:fld>
            <a:endParaRPr lang="en-US"/>
          </a:p>
        </p:txBody>
      </p:sp>
    </p:spTree>
    <p:extLst>
      <p:ext uri="{BB962C8B-B14F-4D97-AF65-F5344CB8AC3E}">
        <p14:creationId xmlns:p14="http://schemas.microsoft.com/office/powerpoint/2010/main" val="2177931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55</a:t>
            </a:fld>
            <a:endParaRPr lang="en-US"/>
          </a:p>
        </p:txBody>
      </p:sp>
    </p:spTree>
    <p:extLst>
      <p:ext uri="{BB962C8B-B14F-4D97-AF65-F5344CB8AC3E}">
        <p14:creationId xmlns:p14="http://schemas.microsoft.com/office/powerpoint/2010/main" val="3083637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56</a:t>
            </a:fld>
            <a:endParaRPr lang="en-US"/>
          </a:p>
        </p:txBody>
      </p:sp>
    </p:spTree>
    <p:extLst>
      <p:ext uri="{BB962C8B-B14F-4D97-AF65-F5344CB8AC3E}">
        <p14:creationId xmlns:p14="http://schemas.microsoft.com/office/powerpoint/2010/main" val="303723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57</a:t>
            </a:fld>
            <a:endParaRPr lang="en-US"/>
          </a:p>
        </p:txBody>
      </p:sp>
    </p:spTree>
    <p:extLst>
      <p:ext uri="{BB962C8B-B14F-4D97-AF65-F5344CB8AC3E}">
        <p14:creationId xmlns:p14="http://schemas.microsoft.com/office/powerpoint/2010/main" val="344338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58</a:t>
            </a:fld>
            <a:endParaRPr lang="en-US"/>
          </a:p>
        </p:txBody>
      </p:sp>
    </p:spTree>
    <p:extLst>
      <p:ext uri="{BB962C8B-B14F-4D97-AF65-F5344CB8AC3E}">
        <p14:creationId xmlns:p14="http://schemas.microsoft.com/office/powerpoint/2010/main" val="3989192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59</a:t>
            </a:fld>
            <a:endParaRPr lang="en-US"/>
          </a:p>
        </p:txBody>
      </p:sp>
    </p:spTree>
    <p:extLst>
      <p:ext uri="{BB962C8B-B14F-4D97-AF65-F5344CB8AC3E}">
        <p14:creationId xmlns:p14="http://schemas.microsoft.com/office/powerpoint/2010/main" val="1876372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a:t>
            </a:fld>
            <a:endParaRPr lang="en-US"/>
          </a:p>
        </p:txBody>
      </p:sp>
    </p:spTree>
    <p:extLst>
      <p:ext uri="{BB962C8B-B14F-4D97-AF65-F5344CB8AC3E}">
        <p14:creationId xmlns:p14="http://schemas.microsoft.com/office/powerpoint/2010/main" val="1345786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60</a:t>
            </a:fld>
            <a:endParaRPr lang="en-US"/>
          </a:p>
        </p:txBody>
      </p:sp>
    </p:spTree>
    <p:extLst>
      <p:ext uri="{BB962C8B-B14F-4D97-AF65-F5344CB8AC3E}">
        <p14:creationId xmlns:p14="http://schemas.microsoft.com/office/powerpoint/2010/main" val="601830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61</a:t>
            </a:fld>
            <a:endParaRPr lang="en-US"/>
          </a:p>
        </p:txBody>
      </p:sp>
    </p:spTree>
    <p:extLst>
      <p:ext uri="{BB962C8B-B14F-4D97-AF65-F5344CB8AC3E}">
        <p14:creationId xmlns:p14="http://schemas.microsoft.com/office/powerpoint/2010/main" val="560680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62</a:t>
            </a:fld>
            <a:endParaRPr lang="en-US"/>
          </a:p>
        </p:txBody>
      </p:sp>
    </p:spTree>
    <p:extLst>
      <p:ext uri="{BB962C8B-B14F-4D97-AF65-F5344CB8AC3E}">
        <p14:creationId xmlns:p14="http://schemas.microsoft.com/office/powerpoint/2010/main" val="2435213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63</a:t>
            </a:fld>
            <a:endParaRPr lang="en-US"/>
          </a:p>
        </p:txBody>
      </p:sp>
    </p:spTree>
    <p:extLst>
      <p:ext uri="{BB962C8B-B14F-4D97-AF65-F5344CB8AC3E}">
        <p14:creationId xmlns:p14="http://schemas.microsoft.com/office/powerpoint/2010/main" val="1219243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64</a:t>
            </a:fld>
            <a:endParaRPr lang="en-US"/>
          </a:p>
        </p:txBody>
      </p:sp>
    </p:spTree>
    <p:extLst>
      <p:ext uri="{BB962C8B-B14F-4D97-AF65-F5344CB8AC3E}">
        <p14:creationId xmlns:p14="http://schemas.microsoft.com/office/powerpoint/2010/main" val="3365051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65</a:t>
            </a:fld>
            <a:endParaRPr lang="en-US"/>
          </a:p>
        </p:txBody>
      </p:sp>
    </p:spTree>
    <p:extLst>
      <p:ext uri="{BB962C8B-B14F-4D97-AF65-F5344CB8AC3E}">
        <p14:creationId xmlns:p14="http://schemas.microsoft.com/office/powerpoint/2010/main" val="3005418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66</a:t>
            </a:fld>
            <a:endParaRPr lang="en-US"/>
          </a:p>
        </p:txBody>
      </p:sp>
    </p:spTree>
    <p:extLst>
      <p:ext uri="{BB962C8B-B14F-4D97-AF65-F5344CB8AC3E}">
        <p14:creationId xmlns:p14="http://schemas.microsoft.com/office/powerpoint/2010/main" val="1840215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67</a:t>
            </a:fld>
            <a:endParaRPr lang="en-US"/>
          </a:p>
        </p:txBody>
      </p:sp>
    </p:spTree>
    <p:extLst>
      <p:ext uri="{BB962C8B-B14F-4D97-AF65-F5344CB8AC3E}">
        <p14:creationId xmlns:p14="http://schemas.microsoft.com/office/powerpoint/2010/main" val="668377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68</a:t>
            </a:fld>
            <a:endParaRPr lang="en-US"/>
          </a:p>
        </p:txBody>
      </p:sp>
    </p:spTree>
    <p:extLst>
      <p:ext uri="{BB962C8B-B14F-4D97-AF65-F5344CB8AC3E}">
        <p14:creationId xmlns:p14="http://schemas.microsoft.com/office/powerpoint/2010/main" val="734101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69</a:t>
            </a:fld>
            <a:endParaRPr lang="en-US"/>
          </a:p>
        </p:txBody>
      </p:sp>
    </p:spTree>
    <p:extLst>
      <p:ext uri="{BB962C8B-B14F-4D97-AF65-F5344CB8AC3E}">
        <p14:creationId xmlns:p14="http://schemas.microsoft.com/office/powerpoint/2010/main" val="2807012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a:t>
            </a:fld>
            <a:endParaRPr lang="en-US"/>
          </a:p>
        </p:txBody>
      </p:sp>
    </p:spTree>
    <p:extLst>
      <p:ext uri="{BB962C8B-B14F-4D97-AF65-F5344CB8AC3E}">
        <p14:creationId xmlns:p14="http://schemas.microsoft.com/office/powerpoint/2010/main" val="3055721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70</a:t>
            </a:fld>
            <a:endParaRPr lang="en-US"/>
          </a:p>
        </p:txBody>
      </p:sp>
    </p:spTree>
    <p:extLst>
      <p:ext uri="{BB962C8B-B14F-4D97-AF65-F5344CB8AC3E}">
        <p14:creationId xmlns:p14="http://schemas.microsoft.com/office/powerpoint/2010/main" val="3050519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71</a:t>
            </a:fld>
            <a:endParaRPr lang="en-US"/>
          </a:p>
        </p:txBody>
      </p:sp>
    </p:spTree>
    <p:extLst>
      <p:ext uri="{BB962C8B-B14F-4D97-AF65-F5344CB8AC3E}">
        <p14:creationId xmlns:p14="http://schemas.microsoft.com/office/powerpoint/2010/main" val="3606219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72</a:t>
            </a:fld>
            <a:endParaRPr lang="en-US"/>
          </a:p>
        </p:txBody>
      </p:sp>
    </p:spTree>
    <p:extLst>
      <p:ext uri="{BB962C8B-B14F-4D97-AF65-F5344CB8AC3E}">
        <p14:creationId xmlns:p14="http://schemas.microsoft.com/office/powerpoint/2010/main" val="2673530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73</a:t>
            </a:fld>
            <a:endParaRPr lang="en-US"/>
          </a:p>
        </p:txBody>
      </p:sp>
    </p:spTree>
    <p:extLst>
      <p:ext uri="{BB962C8B-B14F-4D97-AF65-F5344CB8AC3E}">
        <p14:creationId xmlns:p14="http://schemas.microsoft.com/office/powerpoint/2010/main" val="8967054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74</a:t>
            </a:fld>
            <a:endParaRPr lang="en-US"/>
          </a:p>
        </p:txBody>
      </p:sp>
    </p:spTree>
    <p:extLst>
      <p:ext uri="{BB962C8B-B14F-4D97-AF65-F5344CB8AC3E}">
        <p14:creationId xmlns:p14="http://schemas.microsoft.com/office/powerpoint/2010/main" val="660831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75</a:t>
            </a:fld>
            <a:endParaRPr lang="en-US"/>
          </a:p>
        </p:txBody>
      </p:sp>
    </p:spTree>
    <p:extLst>
      <p:ext uri="{BB962C8B-B14F-4D97-AF65-F5344CB8AC3E}">
        <p14:creationId xmlns:p14="http://schemas.microsoft.com/office/powerpoint/2010/main" val="34518659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76</a:t>
            </a:fld>
            <a:endParaRPr lang="en-US"/>
          </a:p>
        </p:txBody>
      </p:sp>
    </p:spTree>
    <p:extLst>
      <p:ext uri="{BB962C8B-B14F-4D97-AF65-F5344CB8AC3E}">
        <p14:creationId xmlns:p14="http://schemas.microsoft.com/office/powerpoint/2010/main" val="1513750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77</a:t>
            </a:fld>
            <a:endParaRPr lang="en-US"/>
          </a:p>
        </p:txBody>
      </p:sp>
    </p:spTree>
    <p:extLst>
      <p:ext uri="{BB962C8B-B14F-4D97-AF65-F5344CB8AC3E}">
        <p14:creationId xmlns:p14="http://schemas.microsoft.com/office/powerpoint/2010/main" val="38361680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78</a:t>
            </a:fld>
            <a:endParaRPr lang="en-US"/>
          </a:p>
        </p:txBody>
      </p:sp>
    </p:spTree>
    <p:extLst>
      <p:ext uri="{BB962C8B-B14F-4D97-AF65-F5344CB8AC3E}">
        <p14:creationId xmlns:p14="http://schemas.microsoft.com/office/powerpoint/2010/main" val="4074809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79</a:t>
            </a:fld>
            <a:endParaRPr lang="en-US"/>
          </a:p>
        </p:txBody>
      </p:sp>
    </p:spTree>
    <p:extLst>
      <p:ext uri="{BB962C8B-B14F-4D97-AF65-F5344CB8AC3E}">
        <p14:creationId xmlns:p14="http://schemas.microsoft.com/office/powerpoint/2010/main" val="116784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a:t>
            </a:fld>
            <a:endParaRPr lang="en-US"/>
          </a:p>
        </p:txBody>
      </p:sp>
    </p:spTree>
    <p:extLst>
      <p:ext uri="{BB962C8B-B14F-4D97-AF65-F5344CB8AC3E}">
        <p14:creationId xmlns:p14="http://schemas.microsoft.com/office/powerpoint/2010/main" val="311519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80</a:t>
            </a:fld>
            <a:endParaRPr lang="en-US"/>
          </a:p>
        </p:txBody>
      </p:sp>
    </p:spTree>
    <p:extLst>
      <p:ext uri="{BB962C8B-B14F-4D97-AF65-F5344CB8AC3E}">
        <p14:creationId xmlns:p14="http://schemas.microsoft.com/office/powerpoint/2010/main" val="9594211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81</a:t>
            </a:fld>
            <a:endParaRPr lang="en-US"/>
          </a:p>
        </p:txBody>
      </p:sp>
    </p:spTree>
    <p:extLst>
      <p:ext uri="{BB962C8B-B14F-4D97-AF65-F5344CB8AC3E}">
        <p14:creationId xmlns:p14="http://schemas.microsoft.com/office/powerpoint/2010/main" val="4134121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82</a:t>
            </a:fld>
            <a:endParaRPr lang="en-US"/>
          </a:p>
        </p:txBody>
      </p:sp>
    </p:spTree>
    <p:extLst>
      <p:ext uri="{BB962C8B-B14F-4D97-AF65-F5344CB8AC3E}">
        <p14:creationId xmlns:p14="http://schemas.microsoft.com/office/powerpoint/2010/main" val="36654864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83</a:t>
            </a:fld>
            <a:endParaRPr lang="en-US"/>
          </a:p>
        </p:txBody>
      </p:sp>
    </p:spTree>
    <p:extLst>
      <p:ext uri="{BB962C8B-B14F-4D97-AF65-F5344CB8AC3E}">
        <p14:creationId xmlns:p14="http://schemas.microsoft.com/office/powerpoint/2010/main" val="4086173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84</a:t>
            </a:fld>
            <a:endParaRPr lang="en-US"/>
          </a:p>
        </p:txBody>
      </p:sp>
    </p:spTree>
    <p:extLst>
      <p:ext uri="{BB962C8B-B14F-4D97-AF65-F5344CB8AC3E}">
        <p14:creationId xmlns:p14="http://schemas.microsoft.com/office/powerpoint/2010/main" val="1525546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85</a:t>
            </a:fld>
            <a:endParaRPr lang="en-US"/>
          </a:p>
        </p:txBody>
      </p:sp>
    </p:spTree>
    <p:extLst>
      <p:ext uri="{BB962C8B-B14F-4D97-AF65-F5344CB8AC3E}">
        <p14:creationId xmlns:p14="http://schemas.microsoft.com/office/powerpoint/2010/main" val="512222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86</a:t>
            </a:fld>
            <a:endParaRPr lang="en-US"/>
          </a:p>
        </p:txBody>
      </p:sp>
    </p:spTree>
    <p:extLst>
      <p:ext uri="{BB962C8B-B14F-4D97-AF65-F5344CB8AC3E}">
        <p14:creationId xmlns:p14="http://schemas.microsoft.com/office/powerpoint/2010/main" val="9139798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87</a:t>
            </a:fld>
            <a:endParaRPr lang="en-US"/>
          </a:p>
        </p:txBody>
      </p:sp>
    </p:spTree>
    <p:extLst>
      <p:ext uri="{BB962C8B-B14F-4D97-AF65-F5344CB8AC3E}">
        <p14:creationId xmlns:p14="http://schemas.microsoft.com/office/powerpoint/2010/main" val="2570135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88</a:t>
            </a:fld>
            <a:endParaRPr lang="en-US"/>
          </a:p>
        </p:txBody>
      </p:sp>
    </p:spTree>
    <p:extLst>
      <p:ext uri="{BB962C8B-B14F-4D97-AF65-F5344CB8AC3E}">
        <p14:creationId xmlns:p14="http://schemas.microsoft.com/office/powerpoint/2010/main" val="28655131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89</a:t>
            </a:fld>
            <a:endParaRPr lang="en-US"/>
          </a:p>
        </p:txBody>
      </p:sp>
    </p:spTree>
    <p:extLst>
      <p:ext uri="{BB962C8B-B14F-4D97-AF65-F5344CB8AC3E}">
        <p14:creationId xmlns:p14="http://schemas.microsoft.com/office/powerpoint/2010/main" val="352049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a:t>
            </a:fld>
            <a:endParaRPr lang="en-US"/>
          </a:p>
        </p:txBody>
      </p:sp>
    </p:spTree>
    <p:extLst>
      <p:ext uri="{BB962C8B-B14F-4D97-AF65-F5344CB8AC3E}">
        <p14:creationId xmlns:p14="http://schemas.microsoft.com/office/powerpoint/2010/main" val="1261340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90</a:t>
            </a:fld>
            <a:endParaRPr lang="en-US"/>
          </a:p>
        </p:txBody>
      </p:sp>
    </p:spTree>
    <p:extLst>
      <p:ext uri="{BB962C8B-B14F-4D97-AF65-F5344CB8AC3E}">
        <p14:creationId xmlns:p14="http://schemas.microsoft.com/office/powerpoint/2010/main" val="18760197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91</a:t>
            </a:fld>
            <a:endParaRPr lang="en-US"/>
          </a:p>
        </p:txBody>
      </p:sp>
    </p:spTree>
    <p:extLst>
      <p:ext uri="{BB962C8B-B14F-4D97-AF65-F5344CB8AC3E}">
        <p14:creationId xmlns:p14="http://schemas.microsoft.com/office/powerpoint/2010/main" val="41484849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92</a:t>
            </a:fld>
            <a:endParaRPr lang="en-US"/>
          </a:p>
        </p:txBody>
      </p:sp>
    </p:spTree>
    <p:extLst>
      <p:ext uri="{BB962C8B-B14F-4D97-AF65-F5344CB8AC3E}">
        <p14:creationId xmlns:p14="http://schemas.microsoft.com/office/powerpoint/2010/main" val="5216705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93</a:t>
            </a:fld>
            <a:endParaRPr lang="en-US"/>
          </a:p>
        </p:txBody>
      </p:sp>
    </p:spTree>
    <p:extLst>
      <p:ext uri="{BB962C8B-B14F-4D97-AF65-F5344CB8AC3E}">
        <p14:creationId xmlns:p14="http://schemas.microsoft.com/office/powerpoint/2010/main" val="16254480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94</a:t>
            </a:fld>
            <a:endParaRPr lang="en-US"/>
          </a:p>
        </p:txBody>
      </p:sp>
    </p:spTree>
    <p:extLst>
      <p:ext uri="{BB962C8B-B14F-4D97-AF65-F5344CB8AC3E}">
        <p14:creationId xmlns:p14="http://schemas.microsoft.com/office/powerpoint/2010/main" val="859917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95</a:t>
            </a:fld>
            <a:endParaRPr lang="en-US"/>
          </a:p>
        </p:txBody>
      </p:sp>
    </p:spTree>
    <p:extLst>
      <p:ext uri="{BB962C8B-B14F-4D97-AF65-F5344CB8AC3E}">
        <p14:creationId xmlns:p14="http://schemas.microsoft.com/office/powerpoint/2010/main" val="21401916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96</a:t>
            </a:fld>
            <a:endParaRPr lang="en-US"/>
          </a:p>
        </p:txBody>
      </p:sp>
    </p:spTree>
    <p:extLst>
      <p:ext uri="{BB962C8B-B14F-4D97-AF65-F5344CB8AC3E}">
        <p14:creationId xmlns:p14="http://schemas.microsoft.com/office/powerpoint/2010/main" val="24693889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97</a:t>
            </a:fld>
            <a:endParaRPr lang="en-US"/>
          </a:p>
        </p:txBody>
      </p:sp>
    </p:spTree>
    <p:extLst>
      <p:ext uri="{BB962C8B-B14F-4D97-AF65-F5344CB8AC3E}">
        <p14:creationId xmlns:p14="http://schemas.microsoft.com/office/powerpoint/2010/main" val="40131297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98</a:t>
            </a:fld>
            <a:endParaRPr lang="en-US"/>
          </a:p>
        </p:txBody>
      </p:sp>
    </p:spTree>
    <p:extLst>
      <p:ext uri="{BB962C8B-B14F-4D97-AF65-F5344CB8AC3E}">
        <p14:creationId xmlns:p14="http://schemas.microsoft.com/office/powerpoint/2010/main" val="3086399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F3D6887-7E9F-4B67-BE36-987C9D1DCDDB}" type="slidenum">
              <a:rPr lang="en-US" smtClean="0"/>
              <a:t>99</a:t>
            </a:fld>
            <a:endParaRPr lang="en-US"/>
          </a:p>
        </p:txBody>
      </p:sp>
    </p:spTree>
    <p:extLst>
      <p:ext uri="{BB962C8B-B14F-4D97-AF65-F5344CB8AC3E}">
        <p14:creationId xmlns:p14="http://schemas.microsoft.com/office/powerpoint/2010/main" val="3195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940800" y="4206240"/>
            <a:ext cx="1280160" cy="457200"/>
          </a:xfrm>
        </p:spPr>
        <p:txBody>
          <a:bodyPr/>
          <a:lstStyle/>
          <a:p>
            <a:fld id="{6E154348-4496-4992-A840-0134F92F072C}" type="datetime1">
              <a:rPr lang="en-US" smtClean="0"/>
              <a:t>10/30/2023</a:t>
            </a:fld>
            <a:endParaRPr lang="en-US"/>
          </a:p>
        </p:txBody>
      </p:sp>
      <p:sp>
        <p:nvSpPr>
          <p:cNvPr id="17" name="Footer Placeholder 16"/>
          <p:cNvSpPr>
            <a:spLocks noGrp="1"/>
          </p:cNvSpPr>
          <p:nvPr>
            <p:ph type="ftr" sz="quarter" idx="11"/>
          </p:nvPr>
        </p:nvSpPr>
        <p:spPr>
          <a:xfrm>
            <a:off x="7213600" y="4205288"/>
            <a:ext cx="1727200" cy="457200"/>
          </a:xfrm>
        </p:spPr>
        <p:txBody>
          <a:bodyPr/>
          <a:lstStyle/>
          <a:p>
            <a:endParaRPr lang="en-US"/>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856C19B9-1D73-9341-8EF2-8C58D5C55E4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2112B70-74E6-43E5-9528-16594A0B175B}" type="datetime1">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3BAF365-2CCE-468B-9E6B-323AB3C19F58}" type="datetime1">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26EBCD9-0BF3-4A2B-8F60-CB726BBD65CC}" type="datetime1">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515AF2-4021-4E10-90FE-372EED9055EB}" type="datetime1">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73BF98C-3F72-464A-A347-A3DEAF9A4BA5}" type="datetime1">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AF0D9202-EA5D-443A-99FA-DF30BE9B4264}" type="datetime1">
              <a:rPr lang="en-US" smtClean="0"/>
              <a:t>10/30/2023</a:t>
            </a:fld>
            <a:endParaRPr lang="en-US"/>
          </a:p>
        </p:txBody>
      </p:sp>
      <p:sp>
        <p:nvSpPr>
          <p:cNvPr id="27" name="Slide Number Placeholder 26"/>
          <p:cNvSpPr>
            <a:spLocks noGrp="1"/>
          </p:cNvSpPr>
          <p:nvPr>
            <p:ph type="sldNum" sz="quarter" idx="11"/>
          </p:nvPr>
        </p:nvSpPr>
        <p:spPr/>
        <p:txBody>
          <a:bodyPr rtlCol="0"/>
          <a:lstStyle/>
          <a:p>
            <a:fld id="{856C19B9-1D73-9341-8EF2-8C58D5C55E47}"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8778240" y="612648"/>
            <a:ext cx="1276352" cy="457200"/>
          </a:xfrm>
        </p:spPr>
        <p:txBody>
          <a:bodyPr/>
          <a:lstStyle/>
          <a:p>
            <a:fld id="{B3BCB7D3-2CF4-458C-A9DF-326F4759C74C}" type="datetime1">
              <a:rPr lang="en-US" smtClean="0"/>
              <a:t>10/30/2023</a:t>
            </a:fld>
            <a:endParaRPr lang="en-US"/>
          </a:p>
        </p:txBody>
      </p:sp>
      <p:sp>
        <p:nvSpPr>
          <p:cNvPr id="4" name="Footer Placeholder 3"/>
          <p:cNvSpPr>
            <a:spLocks noGrp="1"/>
          </p:cNvSpPr>
          <p:nvPr>
            <p:ph type="ftr" sz="quarter" idx="11"/>
          </p:nvPr>
        </p:nvSpPr>
        <p:spPr>
          <a:xfrm>
            <a:off x="7010400" y="612648"/>
            <a:ext cx="1767840" cy="457200"/>
          </a:xfrm>
        </p:spPr>
        <p:txBody>
          <a:bodyPr/>
          <a:lstStyle/>
          <a:p>
            <a:endParaRPr lang="en-US"/>
          </a:p>
        </p:txBody>
      </p:sp>
      <p:sp>
        <p:nvSpPr>
          <p:cNvPr id="5" name="Slide Number Placeholder 4"/>
          <p:cNvSpPr>
            <a:spLocks noGrp="1"/>
          </p:cNvSpPr>
          <p:nvPr>
            <p:ph type="sldNum" sz="quarter" idx="12"/>
          </p:nvPr>
        </p:nvSpPr>
        <p:spPr>
          <a:xfrm>
            <a:off x="10899648" y="2272"/>
            <a:ext cx="1016000" cy="365760"/>
          </a:xfrm>
        </p:spPr>
        <p:txBody>
          <a:bodyPr/>
          <a:lstStyle/>
          <a:p>
            <a:fld id="{856C19B9-1D73-9341-8EF2-8C58D5C55E4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E324DD-29ED-4945-9206-28AA89328369}" type="datetime1">
              <a:rPr lang="en-US" smtClean="0"/>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054E30D-03DA-4A95-B34A-B4DB539FCEA3}" type="datetime1">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5DC9D7-3BC8-41B1-99AD-DB881352882D}" type="datetime1">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C19B9-1D73-9341-8EF2-8C58D5C55E4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5C4F8807-6060-4571-A312-428DB985B6AF}" type="datetime1">
              <a:rPr lang="en-US" smtClean="0"/>
              <a:t>10/30/2023</a:t>
            </a:fld>
            <a:endParaRPr lang="en-US"/>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856C19B9-1D73-9341-8EF2-8C58D5C55E4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215A-3596-9544-B3DF-89745323313A}"/>
              </a:ext>
            </a:extLst>
          </p:cNvPr>
          <p:cNvSpPr>
            <a:spLocks noGrp="1"/>
          </p:cNvSpPr>
          <p:nvPr>
            <p:ph type="ctrTitle"/>
          </p:nvPr>
        </p:nvSpPr>
        <p:spPr>
          <a:xfrm>
            <a:off x="0" y="2209800"/>
            <a:ext cx="11887200" cy="1470025"/>
          </a:xfrm>
        </p:spPr>
        <p:txBody>
          <a:bodyPr>
            <a:normAutofit/>
          </a:bodyPr>
          <a:lstStyle/>
          <a:p>
            <a:r>
              <a:rPr lang="en-US" sz="3600" b="1" dirty="0">
                <a:latin typeface="Times New Roman" panose="02020603050405020304" pitchFamily="18" charset="0"/>
                <a:cs typeface="Times New Roman" panose="02020603050405020304" pitchFamily="18" charset="0"/>
              </a:rPr>
              <a:t>Full Stack Development - 22CS2305</a:t>
            </a:r>
          </a:p>
        </p:txBody>
      </p:sp>
      <p:sp>
        <p:nvSpPr>
          <p:cNvPr id="8" name="TextBox 7"/>
          <p:cNvSpPr txBox="1"/>
          <p:nvPr/>
        </p:nvSpPr>
        <p:spPr>
          <a:xfrm>
            <a:off x="-781409" y="4114800"/>
            <a:ext cx="48768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MODULE 2 – CSS3  </a:t>
            </a:r>
          </a:p>
        </p:txBody>
      </p:sp>
      <p:pic>
        <p:nvPicPr>
          <p:cNvPr id="5" name="Picture 4">
            <a:extLst>
              <a:ext uri="{FF2B5EF4-FFF2-40B4-BE49-F238E27FC236}">
                <a16:creationId xmlns:a16="http://schemas.microsoft.com/office/drawing/2014/main" id="{C178E356-B3BB-8207-B275-9815FCFE1E8B}"/>
              </a:ext>
            </a:extLst>
          </p:cNvPr>
          <p:cNvPicPr>
            <a:picLocks noChangeAspect="1"/>
          </p:cNvPicPr>
          <p:nvPr/>
        </p:nvPicPr>
        <p:blipFill>
          <a:blip r:embed="rId3"/>
          <a:stretch>
            <a:fillRect/>
          </a:stretch>
        </p:blipFill>
        <p:spPr>
          <a:xfrm>
            <a:off x="-33068" y="0"/>
            <a:ext cx="1752690" cy="628682"/>
          </a:xfrm>
          <a:prstGeom prst="rect">
            <a:avLst/>
          </a:prstGeom>
        </p:spPr>
      </p:pic>
      <p:sp>
        <p:nvSpPr>
          <p:cNvPr id="6" name="Slide Number Placeholder 5">
            <a:extLst>
              <a:ext uri="{FF2B5EF4-FFF2-40B4-BE49-F238E27FC236}">
                <a16:creationId xmlns:a16="http://schemas.microsoft.com/office/drawing/2014/main" id="{84AB7365-FFC5-DF8C-613F-0E00C768F8CD}"/>
              </a:ext>
            </a:extLst>
          </p:cNvPr>
          <p:cNvSpPr>
            <a:spLocks noGrp="1"/>
          </p:cNvSpPr>
          <p:nvPr>
            <p:ph type="sldNum" sz="quarter" idx="12"/>
          </p:nvPr>
        </p:nvSpPr>
        <p:spPr/>
        <p:txBody>
          <a:bodyPr/>
          <a:lstStyle/>
          <a:p>
            <a:fld id="{856C19B9-1D73-9341-8EF2-8C58D5C55E47}" type="slidenum">
              <a:rPr lang="en-US" smtClean="0"/>
              <a:t>1</a:t>
            </a:fld>
            <a:endParaRPr lang="en-US"/>
          </a:p>
        </p:txBody>
      </p:sp>
      <p:sp>
        <p:nvSpPr>
          <p:cNvPr id="4" name="Rectangle: Rounded Corners 3">
            <a:extLst>
              <a:ext uri="{FF2B5EF4-FFF2-40B4-BE49-F238E27FC236}">
                <a16:creationId xmlns:a16="http://schemas.microsoft.com/office/drawing/2014/main" id="{76A41700-E927-560A-E233-1DEAF347A735}"/>
              </a:ext>
            </a:extLst>
          </p:cNvPr>
          <p:cNvSpPr/>
          <p:nvPr/>
        </p:nvSpPr>
        <p:spPr>
          <a:xfrm>
            <a:off x="9677400" y="5430987"/>
            <a:ext cx="2286000" cy="1143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sz="1600" dirty="0"/>
              <a:t>Prof. Suvika K V,</a:t>
            </a:r>
          </a:p>
          <a:p>
            <a:pPr>
              <a:lnSpc>
                <a:spcPct val="150000"/>
              </a:lnSpc>
            </a:pPr>
            <a:r>
              <a:rPr lang="en-US" sz="1600" dirty="0"/>
              <a:t>Assistant Professor,</a:t>
            </a:r>
          </a:p>
          <a:p>
            <a:pPr>
              <a:lnSpc>
                <a:spcPct val="150000"/>
              </a:lnSpc>
            </a:pPr>
            <a:r>
              <a:rPr lang="en-US" sz="1600" dirty="0"/>
              <a:t>Dept. of CSE</a:t>
            </a:r>
            <a:endParaRPr lang="en-IN" sz="1600" dirty="0"/>
          </a:p>
        </p:txBody>
      </p:sp>
    </p:spTree>
    <p:extLst>
      <p:ext uri="{BB962C8B-B14F-4D97-AF65-F5344CB8AC3E}">
        <p14:creationId xmlns:p14="http://schemas.microsoft.com/office/powerpoint/2010/main" val="346744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Gist of Levels of CSS</a:t>
            </a:r>
            <a:endParaRPr lang="en-IN" sz="2400" b="1" dirty="0"/>
          </a:p>
        </p:txBody>
      </p:sp>
      <p:sp>
        <p:nvSpPr>
          <p:cNvPr id="16" name="Rectangle 15"/>
          <p:cNvSpPr/>
          <p:nvPr/>
        </p:nvSpPr>
        <p:spPr>
          <a:xfrm>
            <a:off x="202414" y="1066800"/>
            <a:ext cx="11734800" cy="4418967"/>
          </a:xfrm>
          <a:prstGeom prst="rect">
            <a:avLst/>
          </a:prstGeom>
        </p:spPr>
        <p:txBody>
          <a:bodyPr wrap="square">
            <a:spAutoFit/>
          </a:bodyPr>
          <a:lstStyle/>
          <a:p>
            <a:pPr marL="466725" lvl="0" indent="-342900" algn="l" rtl="0">
              <a:lnSpc>
                <a:spcPct val="200000"/>
              </a:lnSpc>
              <a:spcBef>
                <a:spcPts val="0"/>
              </a:spcBef>
              <a:spcAft>
                <a:spcPts val="0"/>
              </a:spcAft>
              <a:buClr>
                <a:srgbClr val="333333"/>
              </a:buClr>
              <a:buSzPts val="1650"/>
              <a:buFont typeface="Wingdings" panose="05000000000000000000" pitchFamily="2" charset="2"/>
              <a:buChar char="Ø"/>
            </a:pPr>
            <a:r>
              <a:rPr lang="en-US" sz="2000" b="1" i="1" u="sng" dirty="0">
                <a:solidFill>
                  <a:srgbClr val="333333"/>
                </a:solidFill>
                <a:ea typeface="Arial"/>
                <a:cs typeface="Arial"/>
                <a:sym typeface="Arial"/>
              </a:rPr>
              <a:t>Inline Styles:</a:t>
            </a:r>
            <a:r>
              <a:rPr lang="en-US" sz="2000" dirty="0">
                <a:solidFill>
                  <a:srgbClr val="333333"/>
                </a:solidFill>
                <a:ea typeface="Arial"/>
                <a:cs typeface="Arial"/>
                <a:sym typeface="Arial"/>
              </a:rPr>
              <a:t> These are specified in the tag itself.</a:t>
            </a:r>
          </a:p>
          <a:p>
            <a:pPr marL="466725" lvl="0" indent="-342900" algn="l" rtl="0">
              <a:lnSpc>
                <a:spcPct val="200000"/>
              </a:lnSpc>
              <a:spcBef>
                <a:spcPts val="0"/>
              </a:spcBef>
              <a:spcAft>
                <a:spcPts val="0"/>
              </a:spcAft>
              <a:buClr>
                <a:srgbClr val="333333"/>
              </a:buClr>
              <a:buSzPts val="1650"/>
              <a:buFont typeface="Wingdings" panose="05000000000000000000" pitchFamily="2" charset="2"/>
              <a:buChar char="Ø"/>
            </a:pPr>
            <a:r>
              <a:rPr lang="en-US" sz="2000" b="1" i="1" u="sng" dirty="0">
                <a:solidFill>
                  <a:srgbClr val="333333"/>
                </a:solidFill>
                <a:ea typeface="Arial"/>
                <a:cs typeface="Arial"/>
                <a:sym typeface="Arial"/>
              </a:rPr>
              <a:t>Document-Level (Internal) Style Sheets:</a:t>
            </a:r>
            <a:r>
              <a:rPr lang="en-US" sz="2000" b="1" u="sng" dirty="0">
                <a:solidFill>
                  <a:srgbClr val="333333"/>
                </a:solidFill>
                <a:ea typeface="Arial"/>
                <a:cs typeface="Arial"/>
                <a:sym typeface="Arial"/>
              </a:rPr>
              <a:t> </a:t>
            </a:r>
            <a:r>
              <a:rPr lang="en-US" sz="2000" dirty="0">
                <a:solidFill>
                  <a:srgbClr val="333333"/>
                </a:solidFill>
                <a:ea typeface="Arial"/>
                <a:cs typeface="Arial"/>
                <a:sym typeface="Arial"/>
              </a:rPr>
              <a:t>These are specified in the </a:t>
            </a:r>
            <a:r>
              <a:rPr lang="en-US" sz="1800" dirty="0">
                <a:solidFill>
                  <a:srgbClr val="C7254E"/>
                </a:solidFill>
                <a:highlight>
                  <a:srgbClr val="F9F2F4"/>
                </a:highlight>
                <a:ea typeface="Courier New"/>
                <a:cs typeface="Courier New"/>
                <a:sym typeface="Courier New"/>
              </a:rPr>
              <a:t>&lt;head&gt;</a:t>
            </a:r>
            <a:r>
              <a:rPr lang="en-US" sz="2000" dirty="0">
                <a:solidFill>
                  <a:srgbClr val="333333"/>
                </a:solidFill>
                <a:ea typeface="Arial"/>
                <a:cs typeface="Arial"/>
                <a:sym typeface="Arial"/>
              </a:rPr>
              <a:t> of a document, using the special tag </a:t>
            </a:r>
            <a:r>
              <a:rPr lang="en-US" sz="1800" dirty="0">
                <a:solidFill>
                  <a:srgbClr val="C7254E"/>
                </a:solidFill>
                <a:highlight>
                  <a:srgbClr val="F9F2F4"/>
                </a:highlight>
                <a:ea typeface="Courier New"/>
                <a:cs typeface="Courier New"/>
                <a:sym typeface="Courier New"/>
              </a:rPr>
              <a:t>&lt;style&gt;</a:t>
            </a:r>
            <a:r>
              <a:rPr lang="en-US" sz="2000" dirty="0">
                <a:solidFill>
                  <a:srgbClr val="333333"/>
                </a:solidFill>
                <a:ea typeface="Arial"/>
                <a:cs typeface="Arial"/>
                <a:sym typeface="Arial"/>
              </a:rPr>
              <a:t>.</a:t>
            </a:r>
          </a:p>
          <a:p>
            <a:pPr marL="466725" lvl="0" indent="-342900" algn="l" rtl="0">
              <a:lnSpc>
                <a:spcPct val="200000"/>
              </a:lnSpc>
              <a:spcBef>
                <a:spcPts val="0"/>
              </a:spcBef>
              <a:spcAft>
                <a:spcPts val="0"/>
              </a:spcAft>
              <a:buClr>
                <a:srgbClr val="333333"/>
              </a:buClr>
              <a:buSzPts val="1650"/>
              <a:buFont typeface="Wingdings" panose="05000000000000000000" pitchFamily="2" charset="2"/>
              <a:buChar char="Ø"/>
            </a:pPr>
            <a:r>
              <a:rPr lang="en-US" sz="2000" b="1" i="1" u="sng" dirty="0">
                <a:solidFill>
                  <a:srgbClr val="333333"/>
                </a:solidFill>
                <a:ea typeface="Arial"/>
                <a:cs typeface="Arial"/>
                <a:sym typeface="Arial"/>
              </a:rPr>
              <a:t>External Style Sheets: </a:t>
            </a:r>
            <a:r>
              <a:rPr lang="en-US" sz="2000" dirty="0">
                <a:solidFill>
                  <a:srgbClr val="333333"/>
                </a:solidFill>
                <a:ea typeface="Arial"/>
                <a:cs typeface="Arial"/>
                <a:sym typeface="Arial"/>
              </a:rPr>
              <a:t>These are specified in a separate CSS file that is connected to the HTML file by the </a:t>
            </a:r>
            <a:r>
              <a:rPr lang="en-US" sz="1800" dirty="0">
                <a:solidFill>
                  <a:srgbClr val="C7254E"/>
                </a:solidFill>
                <a:highlight>
                  <a:srgbClr val="F9F2F4"/>
                </a:highlight>
                <a:ea typeface="Courier New"/>
                <a:cs typeface="Courier New"/>
                <a:sym typeface="Courier New"/>
              </a:rPr>
              <a:t>&lt;link&gt;</a:t>
            </a:r>
            <a:r>
              <a:rPr lang="en-US" sz="2000" dirty="0">
                <a:solidFill>
                  <a:srgbClr val="333333"/>
                </a:solidFill>
                <a:ea typeface="Arial"/>
                <a:cs typeface="Arial"/>
                <a:sym typeface="Arial"/>
              </a:rPr>
              <a:t> tag. </a:t>
            </a:r>
          </a:p>
          <a:p>
            <a:pPr marL="571500" lvl="0" indent="-571500" algn="l" rtl="0">
              <a:lnSpc>
                <a:spcPct val="200000"/>
              </a:lnSpc>
              <a:spcBef>
                <a:spcPts val="800"/>
              </a:spcBef>
              <a:spcAft>
                <a:spcPts val="0"/>
              </a:spcAft>
              <a:buSzPts val="1800"/>
              <a:buFont typeface="Wingdings" panose="05000000000000000000" pitchFamily="2" charset="2"/>
              <a:buChar char="Ø"/>
            </a:pPr>
            <a:endParaRPr lang="en-US" sz="44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a:t>
            </a:fld>
            <a:endParaRPr lang="en-US"/>
          </a:p>
        </p:txBody>
      </p:sp>
    </p:spTree>
    <p:extLst>
      <p:ext uri="{BB962C8B-B14F-4D97-AF65-F5344CB8AC3E}">
        <p14:creationId xmlns:p14="http://schemas.microsoft.com/office/powerpoint/2010/main" val="354518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Code5</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100</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100642" y="904487"/>
            <a:ext cx="10363200" cy="5909310"/>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&lt;title&gt;Unordered List5&lt;/title&gt;</a:t>
            </a:r>
          </a:p>
          <a:p>
            <a:r>
              <a:rPr lang="en-IN" dirty="0"/>
              <a:t>	&lt;style type="text/</a:t>
            </a:r>
            <a:r>
              <a:rPr lang="en-IN" dirty="0" err="1"/>
              <a:t>css</a:t>
            </a:r>
            <a:r>
              <a:rPr lang="en-IN" dirty="0"/>
              <a:t>"&gt;</a:t>
            </a:r>
          </a:p>
          <a:p>
            <a:r>
              <a:rPr lang="en-IN" dirty="0"/>
              <a:t>		li.one{font-size: 20pt; list-style-image: </a:t>
            </a:r>
            <a:r>
              <a:rPr lang="en-IN" dirty="0" err="1"/>
              <a:t>url</a:t>
            </a:r>
            <a:r>
              <a:rPr lang="en-IN" dirty="0"/>
              <a:t>(one.png);}</a:t>
            </a:r>
          </a:p>
          <a:p>
            <a:r>
              <a:rPr lang="en-IN" dirty="0"/>
              <a:t>		</a:t>
            </a:r>
            <a:r>
              <a:rPr lang="en-IN" dirty="0" err="1"/>
              <a:t>li.two</a:t>
            </a:r>
            <a:r>
              <a:rPr lang="en-IN" dirty="0"/>
              <a:t>{font-size: 20pt; list-style-image: </a:t>
            </a:r>
            <a:r>
              <a:rPr lang="en-IN" dirty="0" err="1"/>
              <a:t>url</a:t>
            </a:r>
            <a:r>
              <a:rPr lang="en-IN" dirty="0"/>
              <a:t>(two.png);}</a:t>
            </a:r>
          </a:p>
          <a:p>
            <a:r>
              <a:rPr lang="en-IN" dirty="0"/>
              <a:t>		</a:t>
            </a:r>
            <a:r>
              <a:rPr lang="en-IN" dirty="0" err="1"/>
              <a:t>li.three</a:t>
            </a:r>
            <a:r>
              <a:rPr lang="en-IN" dirty="0"/>
              <a:t>{font-size: 20pt; list-style-image: </a:t>
            </a:r>
            <a:r>
              <a:rPr lang="en-IN" dirty="0" err="1"/>
              <a:t>url</a:t>
            </a:r>
            <a:r>
              <a:rPr lang="en-IN" dirty="0"/>
              <a:t>(three.png);}</a:t>
            </a:r>
          </a:p>
          <a:p>
            <a:r>
              <a:rPr lang="en-IN" dirty="0"/>
              <a:t>		</a:t>
            </a:r>
            <a:r>
              <a:rPr lang="en-IN" dirty="0" err="1"/>
              <a:t>li.four</a:t>
            </a:r>
            <a:r>
              <a:rPr lang="en-IN" dirty="0"/>
              <a:t>{font-size: 20pt; list-style-image: </a:t>
            </a:r>
            <a:r>
              <a:rPr lang="en-IN" dirty="0" err="1"/>
              <a:t>url</a:t>
            </a:r>
            <a:r>
              <a:rPr lang="en-IN" dirty="0"/>
              <a:t>(four.png);}</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ul</a:t>
            </a:r>
            <a:r>
              <a:rPr lang="en-IN" dirty="0"/>
              <a:t>&gt;</a:t>
            </a:r>
          </a:p>
          <a:p>
            <a:r>
              <a:rPr lang="en-IN" dirty="0"/>
              <a:t>	  &lt;li class="one"&gt;C&lt;/li&gt;</a:t>
            </a:r>
          </a:p>
          <a:p>
            <a:r>
              <a:rPr lang="en-IN" dirty="0"/>
              <a:t>	  &lt;li class="two"&gt;C++&lt;/li&gt;</a:t>
            </a:r>
          </a:p>
          <a:p>
            <a:r>
              <a:rPr lang="en-IN" dirty="0"/>
              <a:t>	  &lt;li class="three"&gt;Java&lt;/li&gt;</a:t>
            </a:r>
          </a:p>
          <a:p>
            <a:r>
              <a:rPr lang="en-IN" dirty="0"/>
              <a:t>	  &lt;li class="four"&gt;Python&lt;/li&gt;</a:t>
            </a:r>
          </a:p>
          <a:p>
            <a:r>
              <a:rPr lang="en-IN" dirty="0"/>
              <a:t>   	&lt;/</a:t>
            </a:r>
            <a:r>
              <a:rPr lang="en-IN" dirty="0" err="1"/>
              <a:t>ul</a:t>
            </a:r>
            <a:r>
              <a:rPr lang="en-IN" dirty="0"/>
              <a:t>&gt;</a:t>
            </a:r>
          </a:p>
          <a:p>
            <a:r>
              <a:rPr lang="en-IN" dirty="0"/>
              <a:t>&lt;/body&gt;</a:t>
            </a:r>
          </a:p>
          <a:p>
            <a:r>
              <a:rPr lang="en-IN" dirty="0"/>
              <a:t>&lt;/html&gt;</a:t>
            </a:r>
          </a:p>
        </p:txBody>
      </p:sp>
      <p:sp>
        <p:nvSpPr>
          <p:cNvPr id="5" name="Rectangle: Rounded Corners 4">
            <a:extLst>
              <a:ext uri="{FF2B5EF4-FFF2-40B4-BE49-F238E27FC236}">
                <a16:creationId xmlns:a16="http://schemas.microsoft.com/office/drawing/2014/main" id="{9949E267-73DC-9FFE-2600-DA8BEB3B6018}"/>
              </a:ext>
            </a:extLst>
          </p:cNvPr>
          <p:cNvSpPr/>
          <p:nvPr/>
        </p:nvSpPr>
        <p:spPr>
          <a:xfrm>
            <a:off x="6657848" y="4618478"/>
            <a:ext cx="5257800" cy="106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Here, list-style-image property is used.</a:t>
            </a:r>
          </a:p>
        </p:txBody>
      </p:sp>
    </p:spTree>
    <p:extLst>
      <p:ext uri="{BB962C8B-B14F-4D97-AF65-F5344CB8AC3E}">
        <p14:creationId xmlns:p14="http://schemas.microsoft.com/office/powerpoint/2010/main" val="515334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Code5 -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101</a:t>
            </a:fld>
            <a:endParaRPr lang="en-US"/>
          </a:p>
        </p:txBody>
      </p:sp>
      <p:pic>
        <p:nvPicPr>
          <p:cNvPr id="9" name="Picture 8">
            <a:extLst>
              <a:ext uri="{FF2B5EF4-FFF2-40B4-BE49-F238E27FC236}">
                <a16:creationId xmlns:a16="http://schemas.microsoft.com/office/drawing/2014/main" id="{B562E8D6-E294-3B09-1BB0-DB6D722FCA41}"/>
              </a:ext>
            </a:extLst>
          </p:cNvPr>
          <p:cNvPicPr>
            <a:picLocks noChangeAspect="1"/>
          </p:cNvPicPr>
          <p:nvPr/>
        </p:nvPicPr>
        <p:blipFill>
          <a:blip r:embed="rId4"/>
          <a:stretch>
            <a:fillRect/>
          </a:stretch>
        </p:blipFill>
        <p:spPr>
          <a:xfrm>
            <a:off x="381000" y="1480542"/>
            <a:ext cx="9507807" cy="4972017"/>
          </a:xfrm>
          <a:prstGeom prst="rect">
            <a:avLst/>
          </a:prstGeom>
        </p:spPr>
      </p:pic>
    </p:spTree>
    <p:extLst>
      <p:ext uri="{BB962C8B-B14F-4D97-AF65-F5344CB8AC3E}">
        <p14:creationId xmlns:p14="http://schemas.microsoft.com/office/powerpoint/2010/main" val="2593134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Ordered List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102</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152400" y="1143000"/>
            <a:ext cx="10363200" cy="707886"/>
          </a:xfrm>
          <a:prstGeom prst="rect">
            <a:avLst/>
          </a:prstGeom>
          <a:noFill/>
        </p:spPr>
        <p:txBody>
          <a:bodyPr wrap="square">
            <a:spAutoFit/>
          </a:bodyPr>
          <a:lstStyle/>
          <a:p>
            <a:pPr marL="285750" indent="-285750">
              <a:buFont typeface="Wingdings" panose="05000000000000000000" pitchFamily="2" charset="2"/>
              <a:buChar char="Ø"/>
            </a:pPr>
            <a:r>
              <a:rPr lang="en-US" sz="2000" dirty="0"/>
              <a:t>The list-style-type property can be used to specify the types of sequence values.</a:t>
            </a:r>
          </a:p>
          <a:p>
            <a:endParaRPr lang="en-IN" sz="2000" dirty="0"/>
          </a:p>
        </p:txBody>
      </p:sp>
      <p:pic>
        <p:nvPicPr>
          <p:cNvPr id="6" name="Picture 5">
            <a:extLst>
              <a:ext uri="{FF2B5EF4-FFF2-40B4-BE49-F238E27FC236}">
                <a16:creationId xmlns:a16="http://schemas.microsoft.com/office/drawing/2014/main" id="{7505AC76-C62A-4274-98B1-C9CA2AB5FC9F}"/>
              </a:ext>
            </a:extLst>
          </p:cNvPr>
          <p:cNvPicPr>
            <a:picLocks noChangeAspect="1"/>
          </p:cNvPicPr>
          <p:nvPr/>
        </p:nvPicPr>
        <p:blipFill>
          <a:blip r:embed="rId4"/>
          <a:stretch>
            <a:fillRect/>
          </a:stretch>
        </p:blipFill>
        <p:spPr>
          <a:xfrm>
            <a:off x="2362200" y="1676400"/>
            <a:ext cx="7239000" cy="5124606"/>
          </a:xfrm>
          <a:prstGeom prst="rect">
            <a:avLst/>
          </a:prstGeom>
        </p:spPr>
      </p:pic>
    </p:spTree>
    <p:extLst>
      <p:ext uri="{BB962C8B-B14F-4D97-AF65-F5344CB8AC3E}">
        <p14:creationId xmlns:p14="http://schemas.microsoft.com/office/powerpoint/2010/main" val="1377622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Ordered List – Code1</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103</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381000" y="1172722"/>
            <a:ext cx="8471858" cy="5078313"/>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&lt;title&gt;Ordered List1&lt;/title&gt;</a:t>
            </a:r>
          </a:p>
          <a:p>
            <a:r>
              <a:rPr lang="en-IN" dirty="0"/>
              <a:t>	&lt;style type="text/</a:t>
            </a:r>
            <a:r>
              <a:rPr lang="en-IN" dirty="0" err="1"/>
              <a:t>css</a:t>
            </a:r>
            <a:r>
              <a:rPr lang="en-IN" dirty="0"/>
              <a:t>"&gt;</a:t>
            </a:r>
          </a:p>
          <a:p>
            <a:r>
              <a:rPr lang="en-IN" dirty="0"/>
              <a:t>		</a:t>
            </a:r>
            <a:r>
              <a:rPr lang="en-IN" dirty="0" err="1"/>
              <a:t>ul</a:t>
            </a:r>
            <a:r>
              <a:rPr lang="en-IN" dirty="0"/>
              <a:t>{font-size: 30pt; </a:t>
            </a:r>
            <a:r>
              <a:rPr lang="en-IN" dirty="0" err="1"/>
              <a:t>color</a:t>
            </a:r>
            <a:r>
              <a:rPr lang="en-IN" dirty="0"/>
              <a:t>: red;}</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ol</a:t>
            </a:r>
            <a:r>
              <a:rPr lang="en-IN" dirty="0"/>
              <a:t>&gt;</a:t>
            </a:r>
          </a:p>
          <a:p>
            <a:r>
              <a:rPr lang="en-IN" dirty="0"/>
              <a:t>	  &lt;li&gt;C&lt;/li&gt;</a:t>
            </a:r>
          </a:p>
          <a:p>
            <a:r>
              <a:rPr lang="en-IN" dirty="0"/>
              <a:t>	  &lt;li&gt;C++&lt;/li&gt;</a:t>
            </a:r>
          </a:p>
          <a:p>
            <a:r>
              <a:rPr lang="en-IN" dirty="0"/>
              <a:t>	  &lt;li&gt;Java&lt;/li&gt;</a:t>
            </a:r>
          </a:p>
          <a:p>
            <a:r>
              <a:rPr lang="en-IN" dirty="0"/>
              <a:t>	  &lt;li&gt;Python&lt;/li&gt;</a:t>
            </a:r>
          </a:p>
          <a:p>
            <a:r>
              <a:rPr lang="en-IN" dirty="0"/>
              <a:t>   	&lt;/</a:t>
            </a:r>
            <a:r>
              <a:rPr lang="en-IN" dirty="0" err="1"/>
              <a:t>ol</a:t>
            </a:r>
            <a:r>
              <a:rPr lang="en-IN" dirty="0"/>
              <a:t>&gt;</a:t>
            </a:r>
          </a:p>
          <a:p>
            <a:r>
              <a:rPr lang="en-IN" dirty="0"/>
              <a:t>&lt;/body&gt;</a:t>
            </a:r>
          </a:p>
          <a:p>
            <a:r>
              <a:rPr lang="en-IN" dirty="0"/>
              <a:t>&lt;/html&gt;</a:t>
            </a:r>
          </a:p>
        </p:txBody>
      </p:sp>
      <p:sp>
        <p:nvSpPr>
          <p:cNvPr id="8" name="Rectangle: Rounded Corners 7">
            <a:extLst>
              <a:ext uri="{FF2B5EF4-FFF2-40B4-BE49-F238E27FC236}">
                <a16:creationId xmlns:a16="http://schemas.microsoft.com/office/drawing/2014/main" id="{FD37F2B4-5D43-EF2C-5FBB-601E39BB76C2}"/>
              </a:ext>
            </a:extLst>
          </p:cNvPr>
          <p:cNvSpPr/>
          <p:nvPr/>
        </p:nvSpPr>
        <p:spPr>
          <a:xfrm>
            <a:off x="6400800" y="2721278"/>
            <a:ext cx="5105400" cy="1981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By Default, numbers from 1 is considered for ordered list</a:t>
            </a:r>
          </a:p>
        </p:txBody>
      </p:sp>
    </p:spTree>
    <p:extLst>
      <p:ext uri="{BB962C8B-B14F-4D97-AF65-F5344CB8AC3E}">
        <p14:creationId xmlns:p14="http://schemas.microsoft.com/office/powerpoint/2010/main" val="9340183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Ordered List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104</a:t>
            </a:fld>
            <a:endParaRPr lang="en-US"/>
          </a:p>
        </p:txBody>
      </p:sp>
      <p:pic>
        <p:nvPicPr>
          <p:cNvPr id="5" name="Picture 4">
            <a:extLst>
              <a:ext uri="{FF2B5EF4-FFF2-40B4-BE49-F238E27FC236}">
                <a16:creationId xmlns:a16="http://schemas.microsoft.com/office/drawing/2014/main" id="{C709EF66-4142-E379-7D89-116E22115A30}"/>
              </a:ext>
            </a:extLst>
          </p:cNvPr>
          <p:cNvPicPr>
            <a:picLocks noChangeAspect="1"/>
          </p:cNvPicPr>
          <p:nvPr/>
        </p:nvPicPr>
        <p:blipFill>
          <a:blip r:embed="rId4"/>
          <a:stretch>
            <a:fillRect/>
          </a:stretch>
        </p:blipFill>
        <p:spPr>
          <a:xfrm>
            <a:off x="0" y="2139950"/>
            <a:ext cx="12192000" cy="2578100"/>
          </a:xfrm>
          <a:prstGeom prst="rect">
            <a:avLst/>
          </a:prstGeom>
        </p:spPr>
      </p:pic>
    </p:spTree>
    <p:extLst>
      <p:ext uri="{BB962C8B-B14F-4D97-AF65-F5344CB8AC3E}">
        <p14:creationId xmlns:p14="http://schemas.microsoft.com/office/powerpoint/2010/main" val="2646393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Ordered List – Code2</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105</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381000" y="1172722"/>
            <a:ext cx="11534648" cy="5078313"/>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&lt;title&gt;Ordered List2&lt;/title&gt;</a:t>
            </a:r>
          </a:p>
          <a:p>
            <a:r>
              <a:rPr lang="en-IN" dirty="0"/>
              <a:t>	&lt;style type="text/</a:t>
            </a:r>
            <a:r>
              <a:rPr lang="en-IN" dirty="0" err="1"/>
              <a:t>css</a:t>
            </a:r>
            <a:r>
              <a:rPr lang="en-IN" dirty="0"/>
              <a:t>"&gt;</a:t>
            </a:r>
          </a:p>
          <a:p>
            <a:r>
              <a:rPr lang="en-IN" dirty="0"/>
              <a:t>		li{font-size: 30pt; </a:t>
            </a:r>
            <a:r>
              <a:rPr lang="en-IN" dirty="0" err="1"/>
              <a:t>color</a:t>
            </a:r>
            <a:r>
              <a:rPr lang="en-IN" dirty="0"/>
              <a:t>: blue; list-style-type: upper-alpha;}</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ol</a:t>
            </a:r>
            <a:r>
              <a:rPr lang="en-IN" dirty="0"/>
              <a:t>&gt;</a:t>
            </a:r>
          </a:p>
          <a:p>
            <a:r>
              <a:rPr lang="en-IN" dirty="0"/>
              <a:t>	  &lt;li&gt;C&lt;/li&gt;</a:t>
            </a:r>
          </a:p>
          <a:p>
            <a:r>
              <a:rPr lang="en-IN" dirty="0"/>
              <a:t>	  &lt;li&gt;C++&lt;/li&gt;</a:t>
            </a:r>
          </a:p>
          <a:p>
            <a:r>
              <a:rPr lang="en-IN" dirty="0"/>
              <a:t>	  &lt;li&gt;Java&lt;/li&gt;</a:t>
            </a:r>
          </a:p>
          <a:p>
            <a:r>
              <a:rPr lang="en-IN" dirty="0"/>
              <a:t>	  &lt;li&gt;Python&lt;/li&gt;</a:t>
            </a:r>
          </a:p>
          <a:p>
            <a:r>
              <a:rPr lang="en-IN" dirty="0"/>
              <a:t>   	&lt;/</a:t>
            </a:r>
            <a:r>
              <a:rPr lang="en-IN" dirty="0" err="1"/>
              <a:t>ol</a:t>
            </a:r>
            <a:r>
              <a:rPr lang="en-IN" dirty="0"/>
              <a:t>&gt;</a:t>
            </a:r>
          </a:p>
          <a:p>
            <a:r>
              <a:rPr lang="en-IN" dirty="0"/>
              <a:t>&lt;/body&gt;</a:t>
            </a:r>
          </a:p>
          <a:p>
            <a:r>
              <a:rPr lang="en-IN" dirty="0"/>
              <a:t>&lt;/html&gt;</a:t>
            </a:r>
          </a:p>
        </p:txBody>
      </p:sp>
    </p:spTree>
    <p:extLst>
      <p:ext uri="{BB962C8B-B14F-4D97-AF65-F5344CB8AC3E}">
        <p14:creationId xmlns:p14="http://schemas.microsoft.com/office/powerpoint/2010/main" val="3298780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Ordered List – Code2 -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106</a:t>
            </a:fld>
            <a:endParaRPr lang="en-US"/>
          </a:p>
        </p:txBody>
      </p:sp>
      <p:pic>
        <p:nvPicPr>
          <p:cNvPr id="5" name="Picture 4">
            <a:extLst>
              <a:ext uri="{FF2B5EF4-FFF2-40B4-BE49-F238E27FC236}">
                <a16:creationId xmlns:a16="http://schemas.microsoft.com/office/drawing/2014/main" id="{35107C5B-0FF4-556E-EF86-814FDD7E0BF3}"/>
              </a:ext>
            </a:extLst>
          </p:cNvPr>
          <p:cNvPicPr>
            <a:picLocks noChangeAspect="1"/>
          </p:cNvPicPr>
          <p:nvPr/>
        </p:nvPicPr>
        <p:blipFill>
          <a:blip r:embed="rId4"/>
          <a:stretch>
            <a:fillRect/>
          </a:stretch>
        </p:blipFill>
        <p:spPr>
          <a:xfrm>
            <a:off x="15562" y="1701711"/>
            <a:ext cx="12160875" cy="3454578"/>
          </a:xfrm>
          <a:prstGeom prst="rect">
            <a:avLst/>
          </a:prstGeom>
        </p:spPr>
      </p:pic>
    </p:spTree>
    <p:extLst>
      <p:ext uri="{BB962C8B-B14F-4D97-AF65-F5344CB8AC3E}">
        <p14:creationId xmlns:p14="http://schemas.microsoft.com/office/powerpoint/2010/main" val="755080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8229600" cy="461665"/>
          </a:xfrm>
          <a:prstGeom prst="rect">
            <a:avLst/>
          </a:prstGeom>
          <a:noFill/>
        </p:spPr>
        <p:txBody>
          <a:bodyPr wrap="square" rtlCol="0">
            <a:spAutoFit/>
          </a:bodyPr>
          <a:lstStyle/>
          <a:p>
            <a:r>
              <a:rPr lang="en-US" sz="2400" b="1" dirty="0"/>
              <a:t>Implement HTML code for the given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107</a:t>
            </a:fld>
            <a:endParaRPr lang="en-US"/>
          </a:p>
        </p:txBody>
      </p:sp>
      <p:pic>
        <p:nvPicPr>
          <p:cNvPr id="6" name="Picture 5">
            <a:extLst>
              <a:ext uri="{FF2B5EF4-FFF2-40B4-BE49-F238E27FC236}">
                <a16:creationId xmlns:a16="http://schemas.microsoft.com/office/drawing/2014/main" id="{0E796538-EF7D-B692-58AA-C399B9145015}"/>
              </a:ext>
            </a:extLst>
          </p:cNvPr>
          <p:cNvPicPr>
            <a:picLocks noChangeAspect="1"/>
          </p:cNvPicPr>
          <p:nvPr/>
        </p:nvPicPr>
        <p:blipFill>
          <a:blip r:embed="rId4"/>
          <a:stretch>
            <a:fillRect/>
          </a:stretch>
        </p:blipFill>
        <p:spPr>
          <a:xfrm>
            <a:off x="11502" y="1181100"/>
            <a:ext cx="12192000" cy="5219700"/>
          </a:xfrm>
          <a:prstGeom prst="rect">
            <a:avLst/>
          </a:prstGeom>
        </p:spPr>
      </p:pic>
    </p:spTree>
    <p:extLst>
      <p:ext uri="{BB962C8B-B14F-4D97-AF65-F5344CB8AC3E}">
        <p14:creationId xmlns:p14="http://schemas.microsoft.com/office/powerpoint/2010/main" val="15815561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Exercise - 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108</a:t>
            </a:fld>
            <a:endParaRPr lang="en-US"/>
          </a:p>
        </p:txBody>
      </p:sp>
      <p:graphicFrame>
        <p:nvGraphicFramePr>
          <p:cNvPr id="7" name="Table 6">
            <a:extLst>
              <a:ext uri="{FF2B5EF4-FFF2-40B4-BE49-F238E27FC236}">
                <a16:creationId xmlns:a16="http://schemas.microsoft.com/office/drawing/2014/main" id="{E8E61037-C314-0189-3146-88F54EF67E9C}"/>
              </a:ext>
            </a:extLst>
          </p:cNvPr>
          <p:cNvGraphicFramePr>
            <a:graphicFrameLocks noGrp="1"/>
          </p:cNvGraphicFramePr>
          <p:nvPr>
            <p:extLst>
              <p:ext uri="{D42A27DB-BD31-4B8C-83A1-F6EECF244321}">
                <p14:modId xmlns:p14="http://schemas.microsoft.com/office/powerpoint/2010/main" val="2920080952"/>
              </p:ext>
            </p:extLst>
          </p:nvPr>
        </p:nvGraphicFramePr>
        <p:xfrm>
          <a:off x="228600" y="1143000"/>
          <a:ext cx="11687048" cy="5303520"/>
        </p:xfrm>
        <a:graphic>
          <a:graphicData uri="http://schemas.openxmlformats.org/drawingml/2006/table">
            <a:tbl>
              <a:tblPr firstRow="1" bandRow="1">
                <a:tableStyleId>{5940675A-B579-460E-94D1-54222C63F5DA}</a:tableStyleId>
              </a:tblPr>
              <a:tblGrid>
                <a:gridCol w="5843524">
                  <a:extLst>
                    <a:ext uri="{9D8B030D-6E8A-4147-A177-3AD203B41FA5}">
                      <a16:colId xmlns:a16="http://schemas.microsoft.com/office/drawing/2014/main" val="2705683748"/>
                    </a:ext>
                  </a:extLst>
                </a:gridCol>
                <a:gridCol w="5843524">
                  <a:extLst>
                    <a:ext uri="{9D8B030D-6E8A-4147-A177-3AD203B41FA5}">
                      <a16:colId xmlns:a16="http://schemas.microsoft.com/office/drawing/2014/main" val="3067055778"/>
                    </a:ext>
                  </a:extLst>
                </a:gridCol>
              </a:tblGrid>
              <a:tr h="370840">
                <a:tc>
                  <a:txBody>
                    <a:bodyPr/>
                    <a:lstStyle/>
                    <a:p>
                      <a:r>
                        <a:rPr lang="en-IN" dirty="0"/>
                        <a:t>&lt;!DOCTYPE html&gt;</a:t>
                      </a:r>
                    </a:p>
                    <a:p>
                      <a:r>
                        <a:rPr lang="en-IN" dirty="0"/>
                        <a:t>&lt;html&gt;</a:t>
                      </a:r>
                    </a:p>
                    <a:p>
                      <a:r>
                        <a:rPr lang="en-IN" dirty="0"/>
                        <a:t>  &lt;head&gt;</a:t>
                      </a:r>
                    </a:p>
                    <a:p>
                      <a:r>
                        <a:rPr lang="en-IN" dirty="0"/>
                        <a:t>	&lt;title&gt;Exercise&lt;/title&gt;</a:t>
                      </a:r>
                    </a:p>
                    <a:p>
                      <a:r>
                        <a:rPr lang="en-IN" dirty="0"/>
                        <a:t>	&lt;style type="text/</a:t>
                      </a:r>
                      <a:r>
                        <a:rPr lang="en-IN" dirty="0" err="1"/>
                        <a:t>css</a:t>
                      </a:r>
                      <a:r>
                        <a:rPr lang="en-IN" dirty="0"/>
                        <a:t>"&gt;</a:t>
                      </a:r>
                    </a:p>
                    <a:p>
                      <a:endParaRPr lang="en-IN" dirty="0"/>
                    </a:p>
                    <a:p>
                      <a:r>
                        <a:rPr lang="en-IN" dirty="0"/>
                        <a:t>		h1{font-size: 40pt; </a:t>
                      </a:r>
                      <a:r>
                        <a:rPr lang="en-IN" dirty="0" err="1"/>
                        <a:t>color</a:t>
                      </a:r>
                      <a:r>
                        <a:rPr lang="en-IN" dirty="0"/>
                        <a:t>: red;}</a:t>
                      </a:r>
                    </a:p>
                    <a:p>
                      <a:endParaRPr lang="en-IN" dirty="0"/>
                    </a:p>
                    <a:p>
                      <a:r>
                        <a:rPr lang="en-IN" dirty="0"/>
                        <a:t>		</a:t>
                      </a:r>
                      <a:r>
                        <a:rPr lang="en-IN" dirty="0" err="1"/>
                        <a:t>ol</a:t>
                      </a:r>
                      <a:r>
                        <a:rPr lang="en-IN" dirty="0"/>
                        <a:t>{font-size: 30pt; list-style-type: upper-roman; </a:t>
                      </a:r>
                      <a:r>
                        <a:rPr lang="en-IN" dirty="0" err="1"/>
                        <a:t>color</a:t>
                      </a:r>
                      <a:r>
                        <a:rPr lang="en-IN" dirty="0"/>
                        <a:t>: blue;}</a:t>
                      </a:r>
                    </a:p>
                    <a:p>
                      <a:endParaRPr lang="en-IN" dirty="0"/>
                    </a:p>
                    <a:p>
                      <a:r>
                        <a:rPr lang="en-IN" dirty="0"/>
                        <a:t>		</a:t>
                      </a:r>
                      <a:r>
                        <a:rPr lang="en-IN" dirty="0" err="1"/>
                        <a:t>ol</a:t>
                      </a:r>
                      <a:r>
                        <a:rPr lang="en-IN" dirty="0"/>
                        <a:t> </a:t>
                      </a:r>
                      <a:r>
                        <a:rPr lang="en-IN" dirty="0" err="1"/>
                        <a:t>ol</a:t>
                      </a:r>
                      <a:r>
                        <a:rPr lang="en-IN" dirty="0"/>
                        <a:t>{font-size: 30pt; list-style-type: upper-alpha; </a:t>
                      </a:r>
                      <a:r>
                        <a:rPr lang="en-IN" dirty="0" err="1"/>
                        <a:t>color</a:t>
                      </a:r>
                      <a:r>
                        <a:rPr lang="en-IN" dirty="0"/>
                        <a:t>: purple;}</a:t>
                      </a:r>
                    </a:p>
                    <a:p>
                      <a:endParaRPr lang="en-IN" dirty="0"/>
                    </a:p>
                    <a:p>
                      <a:r>
                        <a:rPr lang="en-IN" dirty="0"/>
                        <a:t>		</a:t>
                      </a:r>
                      <a:r>
                        <a:rPr lang="en-IN" dirty="0" err="1"/>
                        <a:t>ol</a:t>
                      </a:r>
                      <a:r>
                        <a:rPr lang="en-IN" dirty="0"/>
                        <a:t> </a:t>
                      </a:r>
                      <a:r>
                        <a:rPr lang="en-IN" dirty="0" err="1"/>
                        <a:t>ol</a:t>
                      </a:r>
                      <a:r>
                        <a:rPr lang="en-IN" dirty="0"/>
                        <a:t> </a:t>
                      </a:r>
                      <a:r>
                        <a:rPr lang="en-IN" dirty="0" err="1"/>
                        <a:t>ol</a:t>
                      </a:r>
                      <a:r>
                        <a:rPr lang="en-IN" dirty="0"/>
                        <a:t>{font-size: 30pt; list-style-type: lower-roman; </a:t>
                      </a:r>
                      <a:r>
                        <a:rPr lang="en-IN" dirty="0" err="1"/>
                        <a:t>color</a:t>
                      </a:r>
                      <a:r>
                        <a:rPr lang="en-IN" dirty="0"/>
                        <a:t>: </a:t>
                      </a:r>
                      <a:r>
                        <a:rPr lang="en-IN" dirty="0" err="1"/>
                        <a:t>hotpink</a:t>
                      </a:r>
                      <a:r>
                        <a:rPr lang="en-IN" dirty="0"/>
                        <a:t>;}</a:t>
                      </a:r>
                    </a:p>
                    <a:p>
                      <a:endParaRPr lang="en-IN" dirty="0"/>
                    </a:p>
                    <a:p>
                      <a:r>
                        <a:rPr lang="en-IN" dirty="0"/>
                        <a:t>	&lt;/style&gt;  </a:t>
                      </a:r>
                    </a:p>
                    <a:p>
                      <a:r>
                        <a:rPr lang="en-IN" dirty="0"/>
                        <a:t>  &lt;/head&gt;</a:t>
                      </a:r>
                    </a:p>
                  </a:txBody>
                  <a:tcPr/>
                </a:tc>
                <a:tc>
                  <a:txBody>
                    <a:bodyPr/>
                    <a:lstStyle/>
                    <a:p>
                      <a:r>
                        <a:rPr lang="it-IT" dirty="0"/>
                        <a:t>&lt;body&gt;</a:t>
                      </a:r>
                    </a:p>
                    <a:p>
                      <a:r>
                        <a:rPr lang="it-IT" dirty="0"/>
                        <a:t>	&lt;h1&gt;MOVIES&lt;/h1&gt;</a:t>
                      </a:r>
                    </a:p>
                    <a:p>
                      <a:r>
                        <a:rPr lang="it-IT" dirty="0"/>
                        <a:t>	&lt;ol&gt;</a:t>
                      </a:r>
                    </a:p>
                    <a:p>
                      <a:r>
                        <a:rPr lang="it-IT" dirty="0"/>
                        <a:t>	  &lt;li&gt; KANNADA &lt;/li&gt;</a:t>
                      </a:r>
                    </a:p>
                    <a:p>
                      <a:r>
                        <a:rPr lang="it-IT" dirty="0"/>
                        <a:t>	  &lt;ol&gt;</a:t>
                      </a:r>
                    </a:p>
                    <a:p>
                      <a:r>
                        <a:rPr lang="it-IT" dirty="0"/>
                        <a:t>	 	&lt;li&gt;KGF&lt;/li&gt;</a:t>
                      </a:r>
                    </a:p>
                    <a:p>
                      <a:r>
                        <a:rPr lang="it-IT" dirty="0"/>
                        <a:t>		&lt;ol&gt;</a:t>
                      </a:r>
                    </a:p>
                    <a:p>
                      <a:r>
                        <a:rPr lang="it-IT" dirty="0"/>
                        <a:t>		    &lt;li&gt;Chapter-1&lt;/li&gt;</a:t>
                      </a:r>
                    </a:p>
                    <a:p>
                      <a:r>
                        <a:rPr lang="it-IT" dirty="0"/>
                        <a:t>	 	    &lt;li&gt;Chapter-2&lt;/li&gt;</a:t>
                      </a:r>
                    </a:p>
                    <a:p>
                      <a:r>
                        <a:rPr lang="it-IT" dirty="0"/>
                        <a:t>		&lt;/ol&gt;</a:t>
                      </a:r>
                    </a:p>
                    <a:p>
                      <a:r>
                        <a:rPr lang="it-IT" dirty="0"/>
                        <a:t>		    &lt;li&gt;SSE&lt;/li&gt;</a:t>
                      </a:r>
                    </a:p>
                    <a:p>
                      <a:r>
                        <a:rPr lang="it-IT" dirty="0"/>
                        <a:t>		&lt;ol&gt;</a:t>
                      </a:r>
                    </a:p>
                    <a:p>
                      <a:r>
                        <a:rPr lang="it-IT" dirty="0"/>
                        <a:t>		     &lt;li&gt;Side-A&lt;/li&gt;</a:t>
                      </a:r>
                    </a:p>
                    <a:p>
                      <a:r>
                        <a:rPr lang="it-IT" dirty="0"/>
                        <a:t>		     &lt;li&gt;Side-B&lt;/li&gt;</a:t>
                      </a:r>
                    </a:p>
                    <a:p>
                      <a:r>
                        <a:rPr lang="it-IT" dirty="0"/>
                        <a:t>  		&lt;/ol&gt;</a:t>
                      </a:r>
                    </a:p>
                    <a:p>
                      <a:r>
                        <a:rPr lang="it-IT" dirty="0"/>
                        <a:t>	  &lt;/ol&gt;</a:t>
                      </a:r>
                    </a:p>
                    <a:p>
                      <a:r>
                        <a:rPr lang="it-IT" dirty="0"/>
                        <a:t>   	&lt;/ol&gt;</a:t>
                      </a:r>
                    </a:p>
                    <a:p>
                      <a:r>
                        <a:rPr lang="it-IT" dirty="0"/>
                        <a:t>&lt;/body&gt;</a:t>
                      </a:r>
                    </a:p>
                    <a:p>
                      <a:r>
                        <a:rPr lang="it-IT" dirty="0"/>
                        <a:t>&lt;/html&gt;</a:t>
                      </a:r>
                      <a:endParaRPr lang="en-IN" dirty="0"/>
                    </a:p>
                  </a:txBody>
                  <a:tcPr/>
                </a:tc>
                <a:extLst>
                  <a:ext uri="{0D108BD9-81ED-4DB2-BD59-A6C34878D82A}">
                    <a16:rowId xmlns:a16="http://schemas.microsoft.com/office/drawing/2014/main" val="1592339849"/>
                  </a:ext>
                </a:extLst>
              </a:tr>
            </a:tbl>
          </a:graphicData>
        </a:graphic>
      </p:graphicFrame>
    </p:spTree>
    <p:extLst>
      <p:ext uri="{BB962C8B-B14F-4D97-AF65-F5344CB8AC3E}">
        <p14:creationId xmlns:p14="http://schemas.microsoft.com/office/powerpoint/2010/main" val="252969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7. Color</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109</a:t>
            </a:fld>
            <a:endParaRPr lang="en-US"/>
          </a:p>
        </p:txBody>
      </p:sp>
      <p:graphicFrame>
        <p:nvGraphicFramePr>
          <p:cNvPr id="7" name="Diagram 6">
            <a:extLst>
              <a:ext uri="{FF2B5EF4-FFF2-40B4-BE49-F238E27FC236}">
                <a16:creationId xmlns:a16="http://schemas.microsoft.com/office/drawing/2014/main" id="{8FC055E6-42B6-3D44-35B5-706B6C4A8756}"/>
              </a:ext>
            </a:extLst>
          </p:cNvPr>
          <p:cNvGraphicFramePr/>
          <p:nvPr>
            <p:extLst>
              <p:ext uri="{D42A27DB-BD31-4B8C-83A1-F6EECF244321}">
                <p14:modId xmlns:p14="http://schemas.microsoft.com/office/powerpoint/2010/main" val="445503487"/>
              </p:ext>
            </p:extLst>
          </p:nvPr>
        </p:nvGraphicFramePr>
        <p:xfrm>
          <a:off x="1524000" y="956892"/>
          <a:ext cx="8459249" cy="5281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697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Syntax</a:t>
            </a:r>
            <a:endParaRPr lang="en-IN" sz="2400" b="1" dirty="0"/>
          </a:p>
        </p:txBody>
      </p:sp>
      <p:sp>
        <p:nvSpPr>
          <p:cNvPr id="16" name="Rectangle 15"/>
          <p:cNvSpPr/>
          <p:nvPr/>
        </p:nvSpPr>
        <p:spPr>
          <a:xfrm>
            <a:off x="202414" y="1066800"/>
            <a:ext cx="11734800" cy="5884753"/>
          </a:xfrm>
          <a:prstGeom prst="rect">
            <a:avLst/>
          </a:prstGeom>
        </p:spPr>
        <p:txBody>
          <a:bodyPr wrap="square">
            <a:spAutoFit/>
          </a:bodyPr>
          <a:lstStyle/>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A CSS rule consists of a selector and a declaration block.</a:t>
            </a: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solidFill>
                <a:srgbClr val="000000"/>
              </a:solidFill>
              <a:latin typeface="Times New Roman" panose="02020603050405020304" pitchFamily="18" charset="0"/>
              <a:ea typeface="Cambria"/>
              <a:cs typeface="Times New Roman" panose="02020603050405020304" pitchFamily="18" charset="0"/>
              <a:sym typeface="Cambria"/>
            </a:endParaRP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solidFill>
                <a:srgbClr val="000000"/>
              </a:solidFill>
              <a:latin typeface="Times New Roman" panose="02020603050405020304" pitchFamily="18" charset="0"/>
              <a:ea typeface="Cambria"/>
              <a:cs typeface="Times New Roman" panose="02020603050405020304" pitchFamily="18" charset="0"/>
              <a:sym typeface="Cambria"/>
            </a:endParaRP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solidFill>
                <a:srgbClr val="000000"/>
              </a:solidFill>
              <a:latin typeface="Times New Roman" panose="02020603050405020304" pitchFamily="18" charset="0"/>
              <a:ea typeface="Cambria"/>
              <a:cs typeface="Times New Roman" panose="02020603050405020304" pitchFamily="18" charset="0"/>
              <a:sym typeface="Cambria"/>
            </a:endParaRP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solidFill>
                <a:srgbClr val="000000"/>
              </a:solidFill>
              <a:latin typeface="Times New Roman" panose="02020603050405020304" pitchFamily="18" charset="0"/>
              <a:ea typeface="Cambria"/>
              <a:cs typeface="Times New Roman" panose="02020603050405020304" pitchFamily="18" charset="0"/>
              <a:sym typeface="Cambria"/>
            </a:endParaRPr>
          </a:p>
          <a:p>
            <a:pPr marL="342900" indent="-342900" algn="l">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The selector points to the HTML element you want to style.</a:t>
            </a:r>
          </a:p>
          <a:p>
            <a:pPr marL="342900" indent="-342900" algn="l">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The declaration block contains one or more declarations separated by semicolons.</a:t>
            </a:r>
          </a:p>
          <a:p>
            <a:pPr marL="342900" indent="-342900" algn="l">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Each declaration includes a CSS property name and a value, separated by a colon.</a:t>
            </a:r>
          </a:p>
          <a:p>
            <a:pPr marL="342900" indent="-342900" algn="l">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Multiple CSS declarations are separated with semicolons, and declaration blocks are surrounded by curly braces.</a:t>
            </a: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latin typeface="Times New Roman" panose="02020603050405020304" pitchFamily="18" charset="0"/>
              <a:ea typeface="Cambria"/>
              <a:cs typeface="Times New Roman" panose="02020603050405020304" pitchFamily="18" charset="0"/>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a:t>
            </a:fld>
            <a:endParaRPr lang="en-US"/>
          </a:p>
        </p:txBody>
      </p:sp>
      <p:pic>
        <p:nvPicPr>
          <p:cNvPr id="8" name="Picture 7">
            <a:extLst>
              <a:ext uri="{FF2B5EF4-FFF2-40B4-BE49-F238E27FC236}">
                <a16:creationId xmlns:a16="http://schemas.microsoft.com/office/drawing/2014/main" id="{103598D1-7894-C2A5-9E5B-E5F29C8F37CD}"/>
              </a:ext>
            </a:extLst>
          </p:cNvPr>
          <p:cNvPicPr>
            <a:picLocks noChangeAspect="1"/>
          </p:cNvPicPr>
          <p:nvPr/>
        </p:nvPicPr>
        <p:blipFill>
          <a:blip r:embed="rId4"/>
          <a:stretch>
            <a:fillRect/>
          </a:stretch>
        </p:blipFill>
        <p:spPr>
          <a:xfrm>
            <a:off x="1908965" y="1828800"/>
            <a:ext cx="8321697" cy="1955834"/>
          </a:xfrm>
          <a:prstGeom prst="rect">
            <a:avLst/>
          </a:prstGeom>
        </p:spPr>
      </p:pic>
    </p:spTree>
    <p:extLst>
      <p:ext uri="{BB962C8B-B14F-4D97-AF65-F5344CB8AC3E}">
        <p14:creationId xmlns:p14="http://schemas.microsoft.com/office/powerpoint/2010/main" val="36270686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379562"/>
            <a:ext cx="6934200" cy="461665"/>
          </a:xfrm>
          <a:prstGeom prst="rect">
            <a:avLst/>
          </a:prstGeom>
          <a:noFill/>
        </p:spPr>
        <p:txBody>
          <a:bodyPr wrap="square" rtlCol="0">
            <a:spAutoFit/>
          </a:bodyPr>
          <a:lstStyle/>
          <a:p>
            <a:r>
              <a:rPr lang="en-US" sz="2400" b="1" dirty="0"/>
              <a:t>Color Properties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110</a:t>
            </a:fld>
            <a:endParaRPr lang="en-US"/>
          </a:p>
        </p:txBody>
      </p:sp>
      <p:graphicFrame>
        <p:nvGraphicFramePr>
          <p:cNvPr id="7" name="Table 6">
            <a:extLst>
              <a:ext uri="{FF2B5EF4-FFF2-40B4-BE49-F238E27FC236}">
                <a16:creationId xmlns:a16="http://schemas.microsoft.com/office/drawing/2014/main" id="{E8E61037-C314-0189-3146-88F54EF67E9C}"/>
              </a:ext>
            </a:extLst>
          </p:cNvPr>
          <p:cNvGraphicFramePr>
            <a:graphicFrameLocks noGrp="1"/>
          </p:cNvGraphicFramePr>
          <p:nvPr>
            <p:extLst>
              <p:ext uri="{D42A27DB-BD31-4B8C-83A1-F6EECF244321}">
                <p14:modId xmlns:p14="http://schemas.microsoft.com/office/powerpoint/2010/main" val="3952634273"/>
              </p:ext>
            </p:extLst>
          </p:nvPr>
        </p:nvGraphicFramePr>
        <p:xfrm>
          <a:off x="228600" y="1143000"/>
          <a:ext cx="11687048" cy="5303520"/>
        </p:xfrm>
        <a:graphic>
          <a:graphicData uri="http://schemas.openxmlformats.org/drawingml/2006/table">
            <a:tbl>
              <a:tblPr firstRow="1" bandRow="1">
                <a:tableStyleId>{5940675A-B579-460E-94D1-54222C63F5DA}</a:tableStyleId>
              </a:tblPr>
              <a:tblGrid>
                <a:gridCol w="5843524">
                  <a:extLst>
                    <a:ext uri="{9D8B030D-6E8A-4147-A177-3AD203B41FA5}">
                      <a16:colId xmlns:a16="http://schemas.microsoft.com/office/drawing/2014/main" val="2705683748"/>
                    </a:ext>
                  </a:extLst>
                </a:gridCol>
                <a:gridCol w="5843524">
                  <a:extLst>
                    <a:ext uri="{9D8B030D-6E8A-4147-A177-3AD203B41FA5}">
                      <a16:colId xmlns:a16="http://schemas.microsoft.com/office/drawing/2014/main" val="3067055778"/>
                    </a:ext>
                  </a:extLst>
                </a:gridCol>
              </a:tblGrid>
              <a:tr h="370840">
                <a:tc>
                  <a:txBody>
                    <a:bodyPr/>
                    <a:lstStyle/>
                    <a:p>
                      <a:r>
                        <a:rPr lang="en-IN" dirty="0"/>
                        <a:t>&lt;!DOCTYPE html&gt;</a:t>
                      </a:r>
                    </a:p>
                    <a:p>
                      <a:r>
                        <a:rPr lang="en-IN" dirty="0"/>
                        <a:t>&lt;html&gt;</a:t>
                      </a:r>
                    </a:p>
                    <a:p>
                      <a:r>
                        <a:rPr lang="en-IN" dirty="0"/>
                        <a:t>  &lt;head&gt;</a:t>
                      </a:r>
                    </a:p>
                    <a:p>
                      <a:r>
                        <a:rPr lang="en-IN" dirty="0"/>
                        <a:t>	&lt;title&gt;Color&lt;/title&gt;</a:t>
                      </a:r>
                    </a:p>
                    <a:p>
                      <a:endParaRPr lang="en-IN" dirty="0"/>
                    </a:p>
                    <a:p>
                      <a:r>
                        <a:rPr lang="en-IN" dirty="0"/>
                        <a:t>	&lt;style type="text/</a:t>
                      </a:r>
                      <a:r>
                        <a:rPr lang="en-IN" dirty="0" err="1"/>
                        <a:t>css</a:t>
                      </a:r>
                      <a:r>
                        <a:rPr lang="en-IN" dirty="0"/>
                        <a:t>"&gt;</a:t>
                      </a:r>
                    </a:p>
                    <a:p>
                      <a:r>
                        <a:rPr lang="en-IN" dirty="0"/>
                        <a:t>	      </a:t>
                      </a:r>
                      <a:r>
                        <a:rPr lang="en-IN" dirty="0" err="1"/>
                        <a:t>th</a:t>
                      </a:r>
                      <a:r>
                        <a:rPr lang="en-IN" dirty="0"/>
                        <a:t>{</a:t>
                      </a:r>
                      <a:r>
                        <a:rPr lang="en-IN" dirty="0" err="1"/>
                        <a:t>color</a:t>
                      </a:r>
                      <a:r>
                        <a:rPr lang="en-IN" dirty="0"/>
                        <a:t>: red; font-size: 20pt;}</a:t>
                      </a:r>
                    </a:p>
                    <a:p>
                      <a:r>
                        <a:rPr lang="en-IN" dirty="0"/>
                        <a:t>	      </a:t>
                      </a:r>
                      <a:r>
                        <a:rPr lang="en-IN" dirty="0" err="1"/>
                        <a:t>td.green</a:t>
                      </a:r>
                      <a:r>
                        <a:rPr lang="en-IN" dirty="0"/>
                        <a:t>{</a:t>
                      </a:r>
                      <a:r>
                        <a:rPr lang="en-IN" dirty="0" err="1"/>
                        <a:t>color</a:t>
                      </a:r>
                      <a:r>
                        <a:rPr lang="en-IN" dirty="0"/>
                        <a:t>: green; font-size: 20pt;}</a:t>
                      </a:r>
                    </a:p>
                    <a:p>
                      <a:r>
                        <a:rPr lang="en-IN" dirty="0"/>
                        <a:t>	      </a:t>
                      </a:r>
                      <a:r>
                        <a:rPr lang="en-IN" dirty="0" err="1"/>
                        <a:t>td.purple</a:t>
                      </a:r>
                      <a:r>
                        <a:rPr lang="en-IN" dirty="0"/>
                        <a:t>{</a:t>
                      </a:r>
                      <a:r>
                        <a:rPr lang="en-IN" dirty="0" err="1"/>
                        <a:t>color</a:t>
                      </a:r>
                      <a:r>
                        <a:rPr lang="en-IN" dirty="0"/>
                        <a:t>: purple; font-size: 20pt;}</a:t>
                      </a:r>
                    </a:p>
                    <a:p>
                      <a:r>
                        <a:rPr lang="en-IN" dirty="0"/>
                        <a:t>	      </a:t>
                      </a:r>
                      <a:r>
                        <a:rPr lang="en-IN" dirty="0" err="1"/>
                        <a:t>td.hotpink</a:t>
                      </a:r>
                      <a:r>
                        <a:rPr lang="en-IN" dirty="0"/>
                        <a:t>{</a:t>
                      </a:r>
                      <a:r>
                        <a:rPr lang="en-IN" dirty="0" err="1"/>
                        <a:t>color</a:t>
                      </a:r>
                      <a:r>
                        <a:rPr lang="en-IN" dirty="0"/>
                        <a:t>: </a:t>
                      </a:r>
                      <a:r>
                        <a:rPr lang="en-IN" dirty="0" err="1"/>
                        <a:t>hotpink</a:t>
                      </a:r>
                      <a:r>
                        <a:rPr lang="en-IN" dirty="0"/>
                        <a:t>; font-size: 20pt;}</a:t>
                      </a:r>
                    </a:p>
                    <a:p>
                      <a:r>
                        <a:rPr lang="en-IN" dirty="0"/>
                        <a:t>	&lt;/style&gt;  </a:t>
                      </a:r>
                    </a:p>
                    <a:p>
                      <a:endParaRPr lang="en-IN" dirty="0"/>
                    </a:p>
                    <a:p>
                      <a:r>
                        <a:rPr lang="en-IN" dirty="0"/>
                        <a:t>  &lt;/head&gt;</a:t>
                      </a:r>
                    </a:p>
                    <a:p>
                      <a:r>
                        <a:rPr lang="en-IN" dirty="0"/>
                        <a:t>&lt;body&gt;</a:t>
                      </a:r>
                    </a:p>
                  </a:txBody>
                  <a:tcPr/>
                </a:tc>
                <a:tc>
                  <a:txBody>
                    <a:bodyPr/>
                    <a:lstStyle/>
                    <a:p>
                      <a:r>
                        <a:rPr lang="en-IN" dirty="0"/>
                        <a:t>&lt;table border="1" width="60%"&gt;</a:t>
                      </a:r>
                    </a:p>
                    <a:p>
                      <a:r>
                        <a:rPr lang="en-IN" dirty="0"/>
                        <a:t>	&lt;tr&gt;</a:t>
                      </a:r>
                    </a:p>
                    <a:p>
                      <a:r>
                        <a:rPr lang="en-IN" dirty="0"/>
                        <a:t>	  &lt;</a:t>
                      </a:r>
                      <a:r>
                        <a:rPr lang="en-IN" dirty="0" err="1"/>
                        <a:t>th</a:t>
                      </a:r>
                      <a:r>
                        <a:rPr lang="en-IN" dirty="0"/>
                        <a:t>&gt;Subjects&lt;/</a:t>
                      </a:r>
                      <a:r>
                        <a:rPr lang="en-IN" dirty="0" err="1"/>
                        <a:t>th</a:t>
                      </a:r>
                      <a:r>
                        <a:rPr lang="en-IN" dirty="0"/>
                        <a:t>&gt;</a:t>
                      </a:r>
                    </a:p>
                    <a:p>
                      <a:r>
                        <a:rPr lang="en-IN" dirty="0"/>
                        <a:t>	  &lt;</a:t>
                      </a:r>
                      <a:r>
                        <a:rPr lang="en-IN" dirty="0" err="1"/>
                        <a:t>th</a:t>
                      </a:r>
                      <a:r>
                        <a:rPr lang="en-IN" dirty="0"/>
                        <a:t>&gt;Module1&lt;/</a:t>
                      </a:r>
                      <a:r>
                        <a:rPr lang="en-IN" dirty="0" err="1"/>
                        <a:t>th</a:t>
                      </a:r>
                      <a:r>
                        <a:rPr lang="en-IN" dirty="0"/>
                        <a:t>&gt;</a:t>
                      </a:r>
                    </a:p>
                    <a:p>
                      <a:r>
                        <a:rPr lang="en-IN" dirty="0"/>
                        <a:t>	  &lt;</a:t>
                      </a:r>
                      <a:r>
                        <a:rPr lang="en-IN" dirty="0" err="1"/>
                        <a:t>th</a:t>
                      </a:r>
                      <a:r>
                        <a:rPr lang="en-IN" dirty="0"/>
                        <a:t>&gt;Module2&lt;/</a:t>
                      </a:r>
                      <a:r>
                        <a:rPr lang="en-IN" dirty="0" err="1"/>
                        <a:t>th</a:t>
                      </a:r>
                      <a:r>
                        <a:rPr lang="en-IN" dirty="0"/>
                        <a:t>&gt;</a:t>
                      </a:r>
                    </a:p>
                    <a:p>
                      <a:r>
                        <a:rPr lang="en-IN" dirty="0"/>
                        <a:t>	&lt;/tr&gt;</a:t>
                      </a:r>
                    </a:p>
                    <a:p>
                      <a:r>
                        <a:rPr lang="en-IN" dirty="0"/>
                        <a:t>	&lt;tr&gt;</a:t>
                      </a:r>
                    </a:p>
                    <a:p>
                      <a:r>
                        <a:rPr lang="en-IN" dirty="0"/>
                        <a:t>	  &lt;td class="green"&gt;FSD&lt;/td&gt;</a:t>
                      </a:r>
                    </a:p>
                    <a:p>
                      <a:r>
                        <a:rPr lang="en-IN" dirty="0"/>
                        <a:t>	  &lt;td class="purple"&gt;HTML&lt;/td&gt;</a:t>
                      </a:r>
                    </a:p>
                    <a:p>
                      <a:r>
                        <a:rPr lang="en-IN" dirty="0"/>
                        <a:t>	  &lt;td class="</a:t>
                      </a:r>
                      <a:r>
                        <a:rPr lang="en-IN" dirty="0" err="1"/>
                        <a:t>hotpink</a:t>
                      </a:r>
                      <a:r>
                        <a:rPr lang="en-IN" dirty="0"/>
                        <a:t>"&gt;CSS&lt;/td&gt;</a:t>
                      </a:r>
                    </a:p>
                    <a:p>
                      <a:r>
                        <a:rPr lang="en-IN" dirty="0"/>
                        <a:t>	&lt;/tr&gt;</a:t>
                      </a:r>
                    </a:p>
                    <a:p>
                      <a:r>
                        <a:rPr lang="en-IN" dirty="0"/>
                        <a:t>	&lt;tr&gt;</a:t>
                      </a:r>
                    </a:p>
                    <a:p>
                      <a:r>
                        <a:rPr lang="en-IN" dirty="0"/>
                        <a:t>	  &lt;td class="green"&gt;DMGT&lt;/td&gt;</a:t>
                      </a:r>
                    </a:p>
                    <a:p>
                      <a:r>
                        <a:rPr lang="en-IN" dirty="0"/>
                        <a:t>	  &lt;td class="purple"&gt;SETS&lt;/td&gt;</a:t>
                      </a:r>
                    </a:p>
                    <a:p>
                      <a:r>
                        <a:rPr lang="en-IN" dirty="0"/>
                        <a:t>	  &lt;td class="</a:t>
                      </a:r>
                      <a:r>
                        <a:rPr lang="en-IN" dirty="0" err="1"/>
                        <a:t>hotpink</a:t>
                      </a:r>
                      <a:r>
                        <a:rPr lang="en-IN" dirty="0"/>
                        <a:t>"&gt;RELATIONS&lt;/td&gt;</a:t>
                      </a:r>
                    </a:p>
                    <a:p>
                      <a:r>
                        <a:rPr lang="en-IN" dirty="0"/>
                        <a:t>	&lt;/tr&gt;	</a:t>
                      </a:r>
                    </a:p>
                    <a:p>
                      <a:r>
                        <a:rPr lang="en-IN" dirty="0"/>
                        <a:t>	&lt;/table&gt; 	</a:t>
                      </a:r>
                    </a:p>
                    <a:p>
                      <a:r>
                        <a:rPr lang="en-IN" dirty="0"/>
                        <a:t>&lt;/body&gt;</a:t>
                      </a:r>
                    </a:p>
                    <a:p>
                      <a:r>
                        <a:rPr lang="en-IN" dirty="0"/>
                        <a:t>&lt;/html&gt;</a:t>
                      </a:r>
                    </a:p>
                  </a:txBody>
                  <a:tcPr/>
                </a:tc>
                <a:extLst>
                  <a:ext uri="{0D108BD9-81ED-4DB2-BD59-A6C34878D82A}">
                    <a16:rowId xmlns:a16="http://schemas.microsoft.com/office/drawing/2014/main" val="1592339849"/>
                  </a:ext>
                </a:extLst>
              </a:tr>
            </a:tbl>
          </a:graphicData>
        </a:graphic>
      </p:graphicFrame>
    </p:spTree>
    <p:extLst>
      <p:ext uri="{BB962C8B-B14F-4D97-AF65-F5344CB8AC3E}">
        <p14:creationId xmlns:p14="http://schemas.microsoft.com/office/powerpoint/2010/main" val="647302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379562"/>
            <a:ext cx="6934200" cy="461665"/>
          </a:xfrm>
          <a:prstGeom prst="rect">
            <a:avLst/>
          </a:prstGeom>
          <a:noFill/>
        </p:spPr>
        <p:txBody>
          <a:bodyPr wrap="square" rtlCol="0">
            <a:spAutoFit/>
          </a:bodyPr>
          <a:lstStyle/>
          <a:p>
            <a:r>
              <a:rPr lang="en-US" sz="2400" b="1" dirty="0"/>
              <a:t>Color Properties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111</a:t>
            </a:fld>
            <a:endParaRPr lang="en-US"/>
          </a:p>
        </p:txBody>
      </p:sp>
      <p:pic>
        <p:nvPicPr>
          <p:cNvPr id="5" name="Picture 4">
            <a:extLst>
              <a:ext uri="{FF2B5EF4-FFF2-40B4-BE49-F238E27FC236}">
                <a16:creationId xmlns:a16="http://schemas.microsoft.com/office/drawing/2014/main" id="{F21EEEBB-8993-E611-F8BC-05B74913B432}"/>
              </a:ext>
            </a:extLst>
          </p:cNvPr>
          <p:cNvPicPr>
            <a:picLocks noChangeAspect="1"/>
          </p:cNvPicPr>
          <p:nvPr/>
        </p:nvPicPr>
        <p:blipFill>
          <a:blip r:embed="rId4"/>
          <a:stretch>
            <a:fillRect/>
          </a:stretch>
        </p:blipFill>
        <p:spPr>
          <a:xfrm>
            <a:off x="25088" y="2378021"/>
            <a:ext cx="12141824" cy="2101958"/>
          </a:xfrm>
          <a:prstGeom prst="rect">
            <a:avLst/>
          </a:prstGeom>
        </p:spPr>
      </p:pic>
    </p:spTree>
    <p:extLst>
      <p:ext uri="{BB962C8B-B14F-4D97-AF65-F5344CB8AC3E}">
        <p14:creationId xmlns:p14="http://schemas.microsoft.com/office/powerpoint/2010/main" val="37567637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8. Alignment of Text </a:t>
            </a:r>
            <a:endParaRPr lang="en-IN" sz="2400" b="1" dirty="0"/>
          </a:p>
        </p:txBody>
      </p:sp>
      <p:sp>
        <p:nvSpPr>
          <p:cNvPr id="16" name="Rectangle 15"/>
          <p:cNvSpPr/>
          <p:nvPr/>
        </p:nvSpPr>
        <p:spPr>
          <a:xfrm>
            <a:off x="202414" y="1066800"/>
            <a:ext cx="11734800" cy="3998915"/>
          </a:xfrm>
          <a:prstGeom prst="rect">
            <a:avLst/>
          </a:prstGeom>
        </p:spPr>
        <p:txBody>
          <a:bodyPr wrap="square">
            <a:spAutoFit/>
          </a:bodyPr>
          <a:lstStyle/>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sz="2000" dirty="0"/>
              <a:t>The text-indent property can be used to indent the first line of a paragraph. This property takes either a length or a percentage value.</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sz="2000" dirty="0"/>
              <a:t>The text-align property, most commonly used keyword values are left, center, right, and justify, is used to arrange text horizontally.</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sz="2000" dirty="0"/>
              <a:t>The float property is used to specify that text should flow around some element, often an image or a table. The possible values for float are left, right, and none, which is the default.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112</a:t>
            </a:fld>
            <a:endParaRPr lang="en-US"/>
          </a:p>
        </p:txBody>
      </p:sp>
    </p:spTree>
    <p:extLst>
      <p:ext uri="{BB962C8B-B14F-4D97-AF65-F5344CB8AC3E}">
        <p14:creationId xmlns:p14="http://schemas.microsoft.com/office/powerpoint/2010/main" val="1401078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379562"/>
            <a:ext cx="6934200" cy="461665"/>
          </a:xfrm>
          <a:prstGeom prst="rect">
            <a:avLst/>
          </a:prstGeom>
          <a:noFill/>
        </p:spPr>
        <p:txBody>
          <a:bodyPr wrap="square" rtlCol="0">
            <a:spAutoFit/>
          </a:bodyPr>
          <a:lstStyle/>
          <a:p>
            <a:r>
              <a:rPr lang="en-US" sz="2400" b="1" dirty="0"/>
              <a:t>Alignment of Text - Code </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113</a:t>
            </a:fld>
            <a:endParaRPr lang="en-US"/>
          </a:p>
        </p:txBody>
      </p:sp>
      <p:graphicFrame>
        <p:nvGraphicFramePr>
          <p:cNvPr id="7" name="Table 6">
            <a:extLst>
              <a:ext uri="{FF2B5EF4-FFF2-40B4-BE49-F238E27FC236}">
                <a16:creationId xmlns:a16="http://schemas.microsoft.com/office/drawing/2014/main" id="{E8E61037-C314-0189-3146-88F54EF67E9C}"/>
              </a:ext>
            </a:extLst>
          </p:cNvPr>
          <p:cNvGraphicFramePr>
            <a:graphicFrameLocks noGrp="1"/>
          </p:cNvGraphicFramePr>
          <p:nvPr>
            <p:extLst>
              <p:ext uri="{D42A27DB-BD31-4B8C-83A1-F6EECF244321}">
                <p14:modId xmlns:p14="http://schemas.microsoft.com/office/powerpoint/2010/main" val="2101859057"/>
              </p:ext>
            </p:extLst>
          </p:nvPr>
        </p:nvGraphicFramePr>
        <p:xfrm>
          <a:off x="228600" y="1828800"/>
          <a:ext cx="11687048" cy="4206240"/>
        </p:xfrm>
        <a:graphic>
          <a:graphicData uri="http://schemas.openxmlformats.org/drawingml/2006/table">
            <a:tbl>
              <a:tblPr firstRow="1" bandRow="1">
                <a:tableStyleId>{5940675A-B579-460E-94D1-54222C63F5DA}</a:tableStyleId>
              </a:tblPr>
              <a:tblGrid>
                <a:gridCol w="5843524">
                  <a:extLst>
                    <a:ext uri="{9D8B030D-6E8A-4147-A177-3AD203B41FA5}">
                      <a16:colId xmlns:a16="http://schemas.microsoft.com/office/drawing/2014/main" val="2705683748"/>
                    </a:ext>
                  </a:extLst>
                </a:gridCol>
                <a:gridCol w="5843524">
                  <a:extLst>
                    <a:ext uri="{9D8B030D-6E8A-4147-A177-3AD203B41FA5}">
                      <a16:colId xmlns:a16="http://schemas.microsoft.com/office/drawing/2014/main" val="3067055778"/>
                    </a:ext>
                  </a:extLst>
                </a:gridCol>
              </a:tblGrid>
              <a:tr h="370840">
                <a:tc>
                  <a:txBody>
                    <a:bodyPr/>
                    <a:lstStyle/>
                    <a:p>
                      <a:r>
                        <a:rPr lang="en-IN" dirty="0"/>
                        <a:t>&lt;!DOCTYPE html&gt;</a:t>
                      </a:r>
                    </a:p>
                    <a:p>
                      <a:r>
                        <a:rPr lang="en-IN" dirty="0"/>
                        <a:t>&lt;html&gt;</a:t>
                      </a:r>
                    </a:p>
                    <a:p>
                      <a:r>
                        <a:rPr lang="en-IN" dirty="0"/>
                        <a:t>  &lt;head&gt;</a:t>
                      </a:r>
                    </a:p>
                    <a:p>
                      <a:r>
                        <a:rPr lang="en-IN" dirty="0"/>
                        <a:t>	&lt;title&gt;</a:t>
                      </a:r>
                      <a:r>
                        <a:rPr lang="en-IN" dirty="0" err="1"/>
                        <a:t>Alignmnet</a:t>
                      </a:r>
                      <a:r>
                        <a:rPr lang="en-IN" dirty="0"/>
                        <a:t> of Text&lt;/title&gt;</a:t>
                      </a:r>
                    </a:p>
                    <a:p>
                      <a:r>
                        <a:rPr lang="en-IN" dirty="0"/>
                        <a:t>	&lt;style type="text/</a:t>
                      </a:r>
                      <a:r>
                        <a:rPr lang="en-IN" dirty="0" err="1"/>
                        <a:t>css</a:t>
                      </a:r>
                      <a:r>
                        <a:rPr lang="en-IN" dirty="0"/>
                        <a:t>"&gt;</a:t>
                      </a:r>
                    </a:p>
                    <a:p>
                      <a:endParaRPr lang="en-IN" dirty="0"/>
                    </a:p>
                    <a:p>
                      <a:r>
                        <a:rPr lang="en-IN" dirty="0"/>
                        <a:t>	   h1{text-align: </a:t>
                      </a:r>
                      <a:r>
                        <a:rPr lang="en-IN" dirty="0" err="1"/>
                        <a:t>center</a:t>
                      </a:r>
                      <a:r>
                        <a:rPr lang="en-IN" dirty="0"/>
                        <a:t>;}</a:t>
                      </a:r>
                    </a:p>
                    <a:p>
                      <a:r>
                        <a:rPr lang="en-IN" dirty="0"/>
                        <a:t> 	   p.one{text-indent: 0.5in; text-align: justify;}</a:t>
                      </a:r>
                    </a:p>
                    <a:p>
                      <a:r>
                        <a:rPr lang="en-IN" dirty="0"/>
                        <a:t> 	   </a:t>
                      </a:r>
                      <a:r>
                        <a:rPr lang="en-IN" dirty="0" err="1"/>
                        <a:t>img</a:t>
                      </a:r>
                      <a:r>
                        <a:rPr lang="en-IN" dirty="0"/>
                        <a:t>{</a:t>
                      </a:r>
                      <a:r>
                        <a:rPr lang="en-IN" dirty="0" err="1"/>
                        <a:t>float:right</a:t>
                      </a:r>
                      <a:r>
                        <a:rPr lang="en-IN" dirty="0"/>
                        <a:t>}</a:t>
                      </a:r>
                    </a:p>
                    <a:p>
                      <a:endParaRPr lang="en-IN" dirty="0"/>
                    </a:p>
                    <a:p>
                      <a:r>
                        <a:rPr lang="en-IN" dirty="0"/>
                        <a:t>	&lt;/style&gt;  </a:t>
                      </a:r>
                    </a:p>
                    <a:p>
                      <a:r>
                        <a:rPr lang="en-IN" dirty="0"/>
                        <a:t>  &lt;/head&gt;</a:t>
                      </a:r>
                    </a:p>
                  </a:txBody>
                  <a:tcPr/>
                </a:tc>
                <a:tc>
                  <a:txBody>
                    <a:bodyPr/>
                    <a:lstStyle/>
                    <a:p>
                      <a:r>
                        <a:rPr lang="en-US" dirty="0"/>
                        <a:t>&lt;body&gt;</a:t>
                      </a:r>
                    </a:p>
                    <a:p>
                      <a:r>
                        <a:rPr lang="en-US" dirty="0"/>
                        <a:t>	&lt;h1&gt;Dayananda Sagar University&lt;/h1&gt;</a:t>
                      </a:r>
                    </a:p>
                    <a:p>
                      <a:r>
                        <a:rPr lang="en-US" dirty="0"/>
                        <a:t>	&lt;p&gt;</a:t>
                      </a:r>
                    </a:p>
                    <a:p>
                      <a:r>
                        <a:rPr lang="en-US" dirty="0"/>
                        <a:t>		&lt;</a:t>
                      </a:r>
                      <a:r>
                        <a:rPr lang="en-US" dirty="0" err="1"/>
                        <a:t>img</a:t>
                      </a:r>
                      <a:r>
                        <a:rPr lang="en-US" dirty="0"/>
                        <a:t> </a:t>
                      </a:r>
                      <a:r>
                        <a:rPr lang="en-US" dirty="0" err="1"/>
                        <a:t>src</a:t>
                      </a:r>
                      <a:r>
                        <a:rPr lang="en-US" dirty="0"/>
                        <a:t>="one.png" alt="error"/&gt;</a:t>
                      </a:r>
                    </a:p>
                    <a:p>
                      <a:r>
                        <a:rPr lang="en-US" dirty="0"/>
                        <a:t>	&lt;/p&gt;</a:t>
                      </a:r>
                    </a:p>
                    <a:p>
                      <a:r>
                        <a:rPr lang="en-US" dirty="0"/>
                        <a:t>		About College</a:t>
                      </a:r>
                    </a:p>
                    <a:p>
                      <a:endParaRPr lang="en-US" dirty="0"/>
                    </a:p>
                    <a:p>
                      <a:r>
                        <a:rPr lang="en-US" dirty="0"/>
                        <a:t>	&lt;p class="one"&gt;Dayananda Sagar Institutions founded in the 60s by one such visionary, late Sri Dayananda Sagar committed to take knowledge to the people, transforms today’s students into responsible citizens and professional leaders of tomorrow.&lt;/p&gt;</a:t>
                      </a:r>
                    </a:p>
                    <a:p>
                      <a:r>
                        <a:rPr lang="en-US" dirty="0"/>
                        <a:t>	</a:t>
                      </a:r>
                    </a:p>
                    <a:p>
                      <a:r>
                        <a:rPr lang="en-US" dirty="0"/>
                        <a:t>&lt;/body&gt;</a:t>
                      </a:r>
                    </a:p>
                    <a:p>
                      <a:r>
                        <a:rPr lang="en-US" dirty="0"/>
                        <a:t>&lt;/html&gt;</a:t>
                      </a:r>
                      <a:endParaRPr lang="en-IN" dirty="0"/>
                    </a:p>
                  </a:txBody>
                  <a:tcPr/>
                </a:tc>
                <a:extLst>
                  <a:ext uri="{0D108BD9-81ED-4DB2-BD59-A6C34878D82A}">
                    <a16:rowId xmlns:a16="http://schemas.microsoft.com/office/drawing/2014/main" val="1592339849"/>
                  </a:ext>
                </a:extLst>
              </a:tr>
            </a:tbl>
          </a:graphicData>
        </a:graphic>
      </p:graphicFrame>
    </p:spTree>
    <p:extLst>
      <p:ext uri="{BB962C8B-B14F-4D97-AF65-F5344CB8AC3E}">
        <p14:creationId xmlns:p14="http://schemas.microsoft.com/office/powerpoint/2010/main" val="2782410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Alignment of Text – Code - Output </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114</a:t>
            </a:fld>
            <a:endParaRPr lang="en-US"/>
          </a:p>
        </p:txBody>
      </p:sp>
      <p:pic>
        <p:nvPicPr>
          <p:cNvPr id="5" name="Picture 4">
            <a:extLst>
              <a:ext uri="{FF2B5EF4-FFF2-40B4-BE49-F238E27FC236}">
                <a16:creationId xmlns:a16="http://schemas.microsoft.com/office/drawing/2014/main" id="{C0CF58AC-7EE7-C9E8-A441-3E50DCE396ED}"/>
              </a:ext>
            </a:extLst>
          </p:cNvPr>
          <p:cNvPicPr>
            <a:picLocks noChangeAspect="1"/>
          </p:cNvPicPr>
          <p:nvPr/>
        </p:nvPicPr>
        <p:blipFill>
          <a:blip r:embed="rId4"/>
          <a:stretch>
            <a:fillRect/>
          </a:stretch>
        </p:blipFill>
        <p:spPr>
          <a:xfrm>
            <a:off x="9212" y="1816017"/>
            <a:ext cx="12173576" cy="3225966"/>
          </a:xfrm>
          <a:prstGeom prst="rect">
            <a:avLst/>
          </a:prstGeom>
        </p:spPr>
      </p:pic>
    </p:spTree>
    <p:extLst>
      <p:ext uri="{BB962C8B-B14F-4D97-AF65-F5344CB8AC3E}">
        <p14:creationId xmlns:p14="http://schemas.microsoft.com/office/powerpoint/2010/main" val="3677687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9. Background Images</a:t>
            </a:r>
            <a:endParaRPr lang="en-IN" sz="2400" b="1" dirty="0"/>
          </a:p>
        </p:txBody>
      </p:sp>
      <p:sp>
        <p:nvSpPr>
          <p:cNvPr id="16" name="Rectangle 15"/>
          <p:cNvSpPr/>
          <p:nvPr/>
        </p:nvSpPr>
        <p:spPr>
          <a:xfrm>
            <a:off x="202414" y="1066800"/>
            <a:ext cx="11734800" cy="5054782"/>
          </a:xfrm>
          <a:prstGeom prst="rect">
            <a:avLst/>
          </a:prstGeom>
        </p:spPr>
        <p:txBody>
          <a:bodyPr wrap="square">
            <a:spAutoFit/>
          </a:bodyPr>
          <a:lstStyle/>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background-image property is used to place an image in the background of an element.</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background image is </a:t>
            </a:r>
            <a:r>
              <a:rPr lang="en-US" b="1" i="1" u="sng" dirty="0"/>
              <a:t>replicated as necessary to fill the area of the element. This replication is called tiling.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Tiling can be controlled with the background-repeat property, which can take the value repeat (the default), no-repeat, repeat-x, or repeat-y.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no-repeat value specifies that just one copy of the image is to be displayed.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repeat-x value means that the image is to be repeated horizontally; repeat-y means that the image is to be repeated vertically.</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115</a:t>
            </a:fld>
            <a:endParaRPr lang="en-US"/>
          </a:p>
        </p:txBody>
      </p:sp>
    </p:spTree>
    <p:extLst>
      <p:ext uri="{BB962C8B-B14F-4D97-AF65-F5344CB8AC3E}">
        <p14:creationId xmlns:p14="http://schemas.microsoft.com/office/powerpoint/2010/main" val="928963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a:t>
            </a:r>
            <a:endParaRPr lang="en-IN" sz="2400" b="1" dirty="0"/>
          </a:p>
        </p:txBody>
      </p:sp>
      <p:sp>
        <p:nvSpPr>
          <p:cNvPr id="16" name="Rectangle 15"/>
          <p:cNvSpPr/>
          <p:nvPr/>
        </p:nvSpPr>
        <p:spPr>
          <a:xfrm>
            <a:off x="202414" y="1066800"/>
            <a:ext cx="11734800" cy="4346896"/>
          </a:xfrm>
          <a:prstGeom prst="rect">
            <a:avLst/>
          </a:prstGeom>
        </p:spPr>
        <p:txBody>
          <a:bodyPr wrap="square">
            <a:spAutoFit/>
          </a:bodyPr>
          <a:lstStyle/>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position of a non repeated background image can be specified with the background-position property, which can take a large number of different values.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The keyword values are top, center, bottom, left, and right, all of which can be used in combinations.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It is easiest to use one keyword to specify the horizontal placement and one to specify the vertical placement, such as top left, bottom right, and top center. </a:t>
            </a:r>
          </a:p>
          <a:p>
            <a:pPr marL="342900" lvl="0" indent="-342900" algn="just" rtl="0">
              <a:lnSpc>
                <a:spcPct val="200000"/>
              </a:lnSpc>
              <a:spcBef>
                <a:spcPts val="1200"/>
              </a:spcBef>
              <a:spcAft>
                <a:spcPts val="0"/>
              </a:spcAft>
              <a:buClr>
                <a:schemeClr val="dk1"/>
              </a:buClr>
              <a:buSzPts val="2000"/>
              <a:buFont typeface="Wingdings" panose="05000000000000000000" pitchFamily="2" charset="2"/>
              <a:buChar char="Ø"/>
            </a:pPr>
            <a:r>
              <a:rPr lang="en-US" dirty="0"/>
              <a:t>If only one keyword is given, the other is assumed to be center. So, top is equivalent to top center (or center top), and left is the same as center left (or left center).</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116</a:t>
            </a:fld>
            <a:endParaRPr lang="en-US"/>
          </a:p>
        </p:txBody>
      </p:sp>
    </p:spTree>
    <p:extLst>
      <p:ext uri="{BB962C8B-B14F-4D97-AF65-F5344CB8AC3E}">
        <p14:creationId xmlns:p14="http://schemas.microsoft.com/office/powerpoint/2010/main" val="2889919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 – Code1 </a:t>
            </a:r>
            <a:endParaRPr lang="en-IN" sz="2400" b="1" dirty="0"/>
          </a:p>
        </p:txBody>
      </p:sp>
      <p:sp>
        <p:nvSpPr>
          <p:cNvPr id="16" name="Rectangle 15"/>
          <p:cNvSpPr/>
          <p:nvPr/>
        </p:nvSpPr>
        <p:spPr>
          <a:xfrm>
            <a:off x="202414" y="1066800"/>
            <a:ext cx="11734800" cy="5524589"/>
          </a:xfrm>
          <a:prstGeom prst="rect">
            <a:avLst/>
          </a:prstGeom>
        </p:spPr>
        <p:txBody>
          <a:bodyPr wrap="square">
            <a:spAutoFit/>
          </a:bodyPr>
          <a:lstStyle/>
          <a:p>
            <a:pPr lvl="0" algn="just" rtl="0">
              <a:spcBef>
                <a:spcPts val="600"/>
              </a:spcBef>
              <a:spcAft>
                <a:spcPts val="0"/>
              </a:spcAft>
              <a:buClr>
                <a:schemeClr val="dk1"/>
              </a:buClr>
              <a:buSzPts val="2000"/>
            </a:pPr>
            <a:r>
              <a:rPr lang="en-US" dirty="0"/>
              <a:t>&lt;!DOCTYPE html&gt;</a:t>
            </a:r>
          </a:p>
          <a:p>
            <a:pPr lvl="0" algn="just" rtl="0">
              <a:spcBef>
                <a:spcPts val="600"/>
              </a:spcBef>
              <a:spcAft>
                <a:spcPts val="0"/>
              </a:spcAft>
              <a:buClr>
                <a:schemeClr val="dk1"/>
              </a:buClr>
              <a:buSzPts val="2000"/>
            </a:pPr>
            <a:r>
              <a:rPr lang="en-US" dirty="0"/>
              <a:t>&lt;html&gt;</a:t>
            </a:r>
          </a:p>
          <a:p>
            <a:pPr lvl="0" algn="just" rtl="0">
              <a:spcBef>
                <a:spcPts val="600"/>
              </a:spcBef>
              <a:spcAft>
                <a:spcPts val="0"/>
              </a:spcAft>
              <a:buClr>
                <a:schemeClr val="dk1"/>
              </a:buClr>
              <a:buSzPts val="2000"/>
            </a:pPr>
            <a:r>
              <a:rPr lang="en-US" dirty="0"/>
              <a:t>  &lt;head&gt;</a:t>
            </a:r>
          </a:p>
          <a:p>
            <a:pPr lvl="0" algn="just" rtl="0">
              <a:spcBef>
                <a:spcPts val="600"/>
              </a:spcBef>
              <a:spcAft>
                <a:spcPts val="0"/>
              </a:spcAft>
              <a:buClr>
                <a:schemeClr val="dk1"/>
              </a:buClr>
              <a:buSzPts val="2000"/>
            </a:pPr>
            <a:r>
              <a:rPr lang="en-US" dirty="0"/>
              <a:t>	&lt;title&gt;Background Image1&lt;/title&gt;</a:t>
            </a:r>
          </a:p>
          <a:p>
            <a:pPr lvl="0" algn="just" rtl="0">
              <a:spcBef>
                <a:spcPts val="600"/>
              </a:spcBef>
              <a:spcAft>
                <a:spcPts val="0"/>
              </a:spcAft>
              <a:buClr>
                <a:schemeClr val="dk1"/>
              </a:buClr>
              <a:buSzPts val="2000"/>
            </a:pPr>
            <a:r>
              <a:rPr lang="en-US" dirty="0"/>
              <a:t>	&lt;style type="text/</a:t>
            </a:r>
            <a:r>
              <a:rPr lang="en-US" dirty="0" err="1"/>
              <a:t>css</a:t>
            </a:r>
            <a:r>
              <a:rPr lang="en-US" dirty="0"/>
              <a:t>"&gt;</a:t>
            </a:r>
          </a:p>
          <a:p>
            <a:pPr lvl="0" algn="just" rtl="0">
              <a:spcBef>
                <a:spcPts val="600"/>
              </a:spcBef>
              <a:spcAft>
                <a:spcPts val="0"/>
              </a:spcAft>
              <a:buClr>
                <a:schemeClr val="dk1"/>
              </a:buClr>
              <a:buSzPts val="2000"/>
            </a:pPr>
            <a:r>
              <a:rPr lang="en-US" dirty="0"/>
              <a:t>		</a:t>
            </a:r>
            <a:r>
              <a:rPr lang="en-US" b="1" dirty="0"/>
              <a:t>body {background-image: </a:t>
            </a:r>
            <a:r>
              <a:rPr lang="en-US" b="1" dirty="0" err="1"/>
              <a:t>url</a:t>
            </a:r>
            <a:r>
              <a:rPr lang="en-US" b="1" dirty="0"/>
              <a:t>(one.png); background-size: 375px 300px;}</a:t>
            </a:r>
          </a:p>
          <a:p>
            <a:pPr lvl="0" algn="just" rtl="0">
              <a:spcBef>
                <a:spcPts val="600"/>
              </a:spcBef>
              <a:spcAft>
                <a:spcPts val="0"/>
              </a:spcAft>
              <a:buClr>
                <a:schemeClr val="dk1"/>
              </a:buClr>
              <a:buSzPts val="2000"/>
            </a:pPr>
            <a:r>
              <a:rPr lang="en-US" dirty="0"/>
              <a:t> 		p {font-size: 40pt; text-align: justify;}</a:t>
            </a:r>
          </a:p>
          <a:p>
            <a:pPr lvl="0" algn="just" rtl="0">
              <a:spcBef>
                <a:spcPts val="600"/>
              </a:spcBef>
              <a:spcAft>
                <a:spcPts val="0"/>
              </a:spcAft>
              <a:buClr>
                <a:schemeClr val="dk1"/>
              </a:buClr>
              <a:buSzPts val="2000"/>
            </a:pPr>
            <a:r>
              <a:rPr lang="en-US" dirty="0"/>
              <a:t>	&lt;/style&gt;  </a:t>
            </a:r>
          </a:p>
          <a:p>
            <a:pPr lvl="0" algn="just" rtl="0">
              <a:spcBef>
                <a:spcPts val="600"/>
              </a:spcBef>
              <a:spcAft>
                <a:spcPts val="0"/>
              </a:spcAft>
              <a:buClr>
                <a:schemeClr val="dk1"/>
              </a:buClr>
              <a:buSzPts val="2000"/>
            </a:pPr>
            <a:r>
              <a:rPr lang="en-US" dirty="0"/>
              <a:t>  &lt;/head&gt;</a:t>
            </a:r>
          </a:p>
          <a:p>
            <a:pPr lvl="0" algn="just" rtl="0">
              <a:spcBef>
                <a:spcPts val="600"/>
              </a:spcBef>
              <a:spcAft>
                <a:spcPts val="0"/>
              </a:spcAft>
              <a:buClr>
                <a:schemeClr val="dk1"/>
              </a:buClr>
              <a:buSzPts val="2000"/>
            </a:pPr>
            <a:r>
              <a:rPr lang="en-US" dirty="0"/>
              <a:t>&lt;body&gt;</a:t>
            </a:r>
          </a:p>
          <a:p>
            <a:pPr lvl="0" algn="just" rtl="0">
              <a:spcBef>
                <a:spcPts val="600"/>
              </a:spcBef>
              <a:spcAft>
                <a:spcPts val="0"/>
              </a:spcAft>
              <a:buClr>
                <a:schemeClr val="dk1"/>
              </a:buClr>
              <a:buSzPts val="2000"/>
            </a:pPr>
            <a:r>
              <a:rPr lang="en-US" dirty="0"/>
              <a:t>	&lt;h1&gt;Dayananda Sagar University&lt;/h1&gt;</a:t>
            </a:r>
          </a:p>
          <a:p>
            <a:pPr lvl="0" algn="just" rtl="0">
              <a:spcBef>
                <a:spcPts val="600"/>
              </a:spcBef>
              <a:spcAft>
                <a:spcPts val="0"/>
              </a:spcAft>
              <a:buClr>
                <a:schemeClr val="dk1"/>
              </a:buClr>
              <a:buSzPts val="2000"/>
            </a:pPr>
            <a:r>
              <a:rPr lang="en-US" dirty="0"/>
              <a:t>	&lt;p class="one"&gt;Dayananda Sagar Institutions founded in the 60s by one such visionary, late Sri Dayananda Sagar committed to take knowledge to the people, transforms today’s students into responsible citizens and professional leaders of tomorrow.&lt;/p&gt;	</a:t>
            </a:r>
          </a:p>
          <a:p>
            <a:pPr lvl="0" algn="just" rtl="0">
              <a:spcBef>
                <a:spcPts val="600"/>
              </a:spcBef>
              <a:spcAft>
                <a:spcPts val="0"/>
              </a:spcAft>
              <a:buClr>
                <a:schemeClr val="dk1"/>
              </a:buClr>
              <a:buSzPts val="2000"/>
            </a:pPr>
            <a:r>
              <a:rPr lang="en-US" dirty="0"/>
              <a:t>  &lt;/body&gt;</a:t>
            </a:r>
          </a:p>
          <a:p>
            <a:pPr lvl="0" algn="just" rtl="0">
              <a:spcBef>
                <a:spcPts val="6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117</a:t>
            </a:fld>
            <a:endParaRPr lang="en-US"/>
          </a:p>
        </p:txBody>
      </p:sp>
    </p:spTree>
    <p:extLst>
      <p:ext uri="{BB962C8B-B14F-4D97-AF65-F5344CB8AC3E}">
        <p14:creationId xmlns:p14="http://schemas.microsoft.com/office/powerpoint/2010/main" val="28314337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118</a:t>
            </a:fld>
            <a:endParaRPr lang="en-US"/>
          </a:p>
        </p:txBody>
      </p:sp>
      <p:pic>
        <p:nvPicPr>
          <p:cNvPr id="5" name="Picture 4">
            <a:extLst>
              <a:ext uri="{FF2B5EF4-FFF2-40B4-BE49-F238E27FC236}">
                <a16:creationId xmlns:a16="http://schemas.microsoft.com/office/drawing/2014/main" id="{4C24E32A-007E-AC62-41BF-0CA5340058AA}"/>
              </a:ext>
            </a:extLst>
          </p:cNvPr>
          <p:cNvPicPr>
            <a:picLocks noChangeAspect="1"/>
          </p:cNvPicPr>
          <p:nvPr/>
        </p:nvPicPr>
        <p:blipFill>
          <a:blip r:embed="rId4"/>
          <a:stretch>
            <a:fillRect/>
          </a:stretch>
        </p:blipFill>
        <p:spPr>
          <a:xfrm>
            <a:off x="15562" y="1282325"/>
            <a:ext cx="12160875" cy="4934204"/>
          </a:xfrm>
          <a:prstGeom prst="rect">
            <a:avLst/>
          </a:prstGeom>
        </p:spPr>
      </p:pic>
    </p:spTree>
    <p:extLst>
      <p:ext uri="{BB962C8B-B14F-4D97-AF65-F5344CB8AC3E}">
        <p14:creationId xmlns:p14="http://schemas.microsoft.com/office/powerpoint/2010/main" val="1659724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 </a:t>
            </a:r>
            <a:r>
              <a:rPr lang="en-US" sz="2400" b="1"/>
              <a:t>– Code2</a:t>
            </a:r>
            <a:endParaRPr lang="en-IN" sz="2400" b="1" dirty="0"/>
          </a:p>
        </p:txBody>
      </p:sp>
      <p:sp>
        <p:nvSpPr>
          <p:cNvPr id="16" name="Rectangle 15"/>
          <p:cNvSpPr/>
          <p:nvPr/>
        </p:nvSpPr>
        <p:spPr>
          <a:xfrm>
            <a:off x="180848" y="866616"/>
            <a:ext cx="11734800" cy="5991384"/>
          </a:xfrm>
          <a:prstGeom prst="rect">
            <a:avLst/>
          </a:prstGeom>
        </p:spPr>
        <p:txBody>
          <a:bodyPr wrap="square">
            <a:spAutoFit/>
          </a:bodyPr>
          <a:lstStyle/>
          <a:p>
            <a:pPr lvl="0" algn="just" rtl="0">
              <a:spcBef>
                <a:spcPts val="200"/>
              </a:spcBef>
              <a:spcAft>
                <a:spcPts val="0"/>
              </a:spcAft>
              <a:buClr>
                <a:schemeClr val="dk1"/>
              </a:buClr>
              <a:buSzPts val="2000"/>
            </a:pPr>
            <a:r>
              <a:rPr lang="en-US" dirty="0"/>
              <a:t>&lt;!DOCTYPE html&gt;</a:t>
            </a:r>
          </a:p>
          <a:p>
            <a:pPr lvl="0" algn="just" rtl="0">
              <a:spcBef>
                <a:spcPts val="200"/>
              </a:spcBef>
              <a:spcAft>
                <a:spcPts val="0"/>
              </a:spcAft>
              <a:buClr>
                <a:schemeClr val="dk1"/>
              </a:buClr>
              <a:buSzPts val="2000"/>
            </a:pPr>
            <a:r>
              <a:rPr lang="en-US" dirty="0"/>
              <a:t>&lt;html&gt;</a:t>
            </a:r>
          </a:p>
          <a:p>
            <a:pPr lvl="0" algn="just" rtl="0">
              <a:spcBef>
                <a:spcPts val="200"/>
              </a:spcBef>
              <a:spcAft>
                <a:spcPts val="0"/>
              </a:spcAft>
              <a:buClr>
                <a:schemeClr val="dk1"/>
              </a:buClr>
              <a:buSzPts val="2000"/>
            </a:pPr>
            <a:r>
              <a:rPr lang="en-US" dirty="0"/>
              <a:t>  &lt;head&gt;</a:t>
            </a:r>
          </a:p>
          <a:p>
            <a:pPr lvl="0" algn="just" rtl="0">
              <a:spcBef>
                <a:spcPts val="200"/>
              </a:spcBef>
              <a:spcAft>
                <a:spcPts val="0"/>
              </a:spcAft>
              <a:buClr>
                <a:schemeClr val="dk1"/>
              </a:buClr>
              <a:buSzPts val="2000"/>
            </a:pPr>
            <a:r>
              <a:rPr lang="en-US" dirty="0"/>
              <a:t>	&lt;title&gt;Background Image2&lt;/title&gt;</a:t>
            </a:r>
          </a:p>
          <a:p>
            <a:pPr lvl="0" algn="just" rtl="0">
              <a:spcBef>
                <a:spcPts val="200"/>
              </a:spcBef>
              <a:spcAft>
                <a:spcPts val="0"/>
              </a:spcAft>
              <a:buClr>
                <a:schemeClr val="dk1"/>
              </a:buClr>
              <a:buSzPts val="2000"/>
            </a:pPr>
            <a:r>
              <a:rPr lang="en-US" dirty="0"/>
              <a:t>	&lt;style type="text/</a:t>
            </a:r>
            <a:r>
              <a:rPr lang="en-US" dirty="0" err="1"/>
              <a:t>css</a:t>
            </a:r>
            <a:r>
              <a:rPr lang="en-US" dirty="0"/>
              <a:t>"&gt;</a:t>
            </a:r>
          </a:p>
          <a:p>
            <a:pPr lvl="0" algn="just" rtl="0">
              <a:spcBef>
                <a:spcPts val="200"/>
              </a:spcBef>
              <a:spcAft>
                <a:spcPts val="0"/>
              </a:spcAft>
              <a:buClr>
                <a:schemeClr val="dk1"/>
              </a:buClr>
              <a:buSzPts val="2000"/>
            </a:pPr>
            <a:r>
              <a:rPr lang="en-US" dirty="0"/>
              <a:t>		p.one {background-image: </a:t>
            </a:r>
            <a:r>
              <a:rPr lang="en-US" dirty="0" err="1"/>
              <a:t>url</a:t>
            </a:r>
            <a:r>
              <a:rPr lang="en-US" dirty="0"/>
              <a:t>(one.png); background-repeat: repeat-x;}</a:t>
            </a:r>
          </a:p>
          <a:p>
            <a:pPr lvl="0" algn="just" rtl="0">
              <a:spcBef>
                <a:spcPts val="200"/>
              </a:spcBef>
              <a:spcAft>
                <a:spcPts val="0"/>
              </a:spcAft>
              <a:buClr>
                <a:schemeClr val="dk1"/>
              </a:buClr>
              <a:buSzPts val="2000"/>
            </a:pPr>
            <a:r>
              <a:rPr lang="en-US" dirty="0"/>
              <a:t> 		</a:t>
            </a:r>
            <a:r>
              <a:rPr lang="en-US" dirty="0" err="1"/>
              <a:t>p.two</a:t>
            </a:r>
            <a:r>
              <a:rPr lang="en-US" dirty="0"/>
              <a:t> {background-image: </a:t>
            </a:r>
            <a:r>
              <a:rPr lang="en-US" dirty="0" err="1"/>
              <a:t>url</a:t>
            </a:r>
            <a:r>
              <a:rPr lang="en-US" dirty="0"/>
              <a:t>(two.png); background-repeat: repeat-y;}</a:t>
            </a:r>
          </a:p>
          <a:p>
            <a:pPr lvl="0" algn="just" rtl="0">
              <a:spcBef>
                <a:spcPts val="200"/>
              </a:spcBef>
              <a:spcAft>
                <a:spcPts val="0"/>
              </a:spcAft>
              <a:buClr>
                <a:schemeClr val="dk1"/>
              </a:buClr>
              <a:buSzPts val="2000"/>
            </a:pPr>
            <a:r>
              <a:rPr lang="en-US" dirty="0"/>
              <a:t>	&lt;/style&gt;  </a:t>
            </a:r>
          </a:p>
          <a:p>
            <a:pPr lvl="0" algn="just" rtl="0">
              <a:spcBef>
                <a:spcPts val="200"/>
              </a:spcBef>
              <a:spcAft>
                <a:spcPts val="0"/>
              </a:spcAft>
              <a:buClr>
                <a:schemeClr val="dk1"/>
              </a:buClr>
              <a:buSzPts val="2000"/>
            </a:pPr>
            <a:r>
              <a:rPr lang="en-US" dirty="0"/>
              <a:t>  &lt;/head&gt;</a:t>
            </a:r>
          </a:p>
          <a:p>
            <a:pPr lvl="0" algn="just" rtl="0">
              <a:spcBef>
                <a:spcPts val="200"/>
              </a:spcBef>
              <a:spcAft>
                <a:spcPts val="0"/>
              </a:spcAft>
              <a:buClr>
                <a:schemeClr val="dk1"/>
              </a:buClr>
              <a:buSzPts val="2000"/>
            </a:pPr>
            <a:r>
              <a:rPr lang="en-US" dirty="0"/>
              <a:t>&lt;body&gt;</a:t>
            </a:r>
          </a:p>
          <a:p>
            <a:pPr lvl="0" algn="just" rtl="0">
              <a:spcBef>
                <a:spcPts val="200"/>
              </a:spcBef>
              <a:spcAft>
                <a:spcPts val="0"/>
              </a:spcAft>
              <a:buClr>
                <a:schemeClr val="dk1"/>
              </a:buClr>
              <a:buSzPts val="2000"/>
            </a:pPr>
            <a:r>
              <a:rPr lang="en-US" dirty="0"/>
              <a:t>	&lt;h1&gt;Dayananda Sagar University&lt;/h1&gt;</a:t>
            </a:r>
          </a:p>
          <a:p>
            <a:pPr lvl="0" algn="just" rtl="0">
              <a:spcBef>
                <a:spcPts val="200"/>
              </a:spcBef>
              <a:spcAft>
                <a:spcPts val="0"/>
              </a:spcAft>
              <a:buClr>
                <a:schemeClr val="dk1"/>
              </a:buClr>
              <a:buSzPts val="2000"/>
            </a:pPr>
            <a:r>
              <a:rPr lang="en-US" dirty="0"/>
              <a:t>	&lt;p class="one"&gt;Dayananda Sagar Institutions founded in the 60s by one such visionary, late Sri Dayananda Sagar.&lt;/p&gt;</a:t>
            </a:r>
          </a:p>
          <a:p>
            <a:pPr lvl="0" algn="just" rtl="0">
              <a:spcBef>
                <a:spcPts val="200"/>
              </a:spcBef>
              <a:spcAft>
                <a:spcPts val="0"/>
              </a:spcAft>
              <a:buClr>
                <a:schemeClr val="dk1"/>
              </a:buClr>
              <a:buSzPts val="2000"/>
            </a:pPr>
            <a:r>
              <a:rPr lang="en-US" dirty="0"/>
              <a:t>	&lt;p class="two"&gt;He was committed to take knowledge to the people, transforms today’s students into responsible citizens and professional leaders of tomorrow. He was committed to take knowledge to the people, transforms today’s students into responsible citizens and professional leaders of tomorrow. He was committed to take knowledge to the people, transforms today’s students into responsible citizens and professional leaders of tomorrow.&lt;/p&gt;	</a:t>
            </a:r>
          </a:p>
          <a:p>
            <a:pPr lvl="0" algn="just" rtl="0">
              <a:spcBef>
                <a:spcPts val="200"/>
              </a:spcBef>
              <a:spcAft>
                <a:spcPts val="0"/>
              </a:spcAft>
              <a:buClr>
                <a:schemeClr val="dk1"/>
              </a:buClr>
              <a:buSzPts val="2000"/>
            </a:pPr>
            <a:r>
              <a:rPr lang="en-US" dirty="0"/>
              <a:t>  &lt;/body&gt;</a:t>
            </a:r>
          </a:p>
          <a:p>
            <a:pPr lvl="0" algn="just" rtl="0">
              <a:spcBef>
                <a:spcPts val="2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119</a:t>
            </a:fld>
            <a:endParaRPr lang="en-US"/>
          </a:p>
        </p:txBody>
      </p:sp>
    </p:spTree>
    <p:extLst>
      <p:ext uri="{BB962C8B-B14F-4D97-AF65-F5344CB8AC3E}">
        <p14:creationId xmlns:p14="http://schemas.microsoft.com/office/powerpoint/2010/main" val="396793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Syntax</a:t>
            </a:r>
            <a:endParaRPr lang="en-IN" sz="2400" b="1" dirty="0"/>
          </a:p>
        </p:txBody>
      </p:sp>
      <p:sp>
        <p:nvSpPr>
          <p:cNvPr id="16" name="Rectangle 15"/>
          <p:cNvSpPr/>
          <p:nvPr/>
        </p:nvSpPr>
        <p:spPr>
          <a:xfrm>
            <a:off x="202414" y="1066800"/>
            <a:ext cx="11734800" cy="4768357"/>
          </a:xfrm>
          <a:prstGeom prst="rect">
            <a:avLst/>
          </a:prstGeom>
        </p:spPr>
        <p:txBody>
          <a:bodyPr wrap="square">
            <a:spAutoFit/>
          </a:bodyPr>
          <a:lstStyle/>
          <a:p>
            <a:pPr lvl="0" algn="l" rtl="0">
              <a:lnSpc>
                <a:spcPct val="200000"/>
              </a:lnSpc>
              <a:spcBef>
                <a:spcPts val="1200"/>
              </a:spcBef>
              <a:spcAft>
                <a:spcPts val="0"/>
              </a:spcAft>
              <a:buClr>
                <a:schemeClr val="dk1"/>
              </a:buClr>
              <a:buSzPts val="2000"/>
            </a:pPr>
            <a:endParaRPr lang="en-US" sz="2000" dirty="0">
              <a:solidFill>
                <a:srgbClr val="000000"/>
              </a:solidFill>
              <a:ea typeface="Cambria"/>
              <a:cs typeface="Times New Roman" panose="02020603050405020304" pitchFamily="18" charset="0"/>
              <a:sym typeface="Cambria"/>
            </a:endParaRPr>
          </a:p>
          <a:p>
            <a:pPr marL="342900" lvl="0" indent="-342900" algn="l" rtl="0">
              <a:lnSpc>
                <a:spcPct val="200000"/>
              </a:lnSpc>
              <a:spcBef>
                <a:spcPts val="1200"/>
              </a:spcBef>
              <a:spcAft>
                <a:spcPts val="0"/>
              </a:spcAft>
              <a:buClr>
                <a:schemeClr val="dk1"/>
              </a:buClr>
              <a:buSzPts val="2000"/>
              <a:buFont typeface="Wingdings" panose="05000000000000000000" pitchFamily="2" charset="2"/>
              <a:buChar char="Ø"/>
            </a:pPr>
            <a:endParaRPr lang="en-US" sz="2000" dirty="0">
              <a:solidFill>
                <a:srgbClr val="000000"/>
              </a:solidFill>
              <a:ea typeface="Cambria"/>
              <a:cs typeface="Times New Roman" panose="02020603050405020304" pitchFamily="18" charset="0"/>
              <a:sym typeface="Cambria"/>
            </a:endParaRPr>
          </a:p>
          <a:p>
            <a:pPr lvl="0" algn="l" rtl="0">
              <a:lnSpc>
                <a:spcPct val="200000"/>
              </a:lnSpc>
              <a:spcBef>
                <a:spcPts val="1200"/>
              </a:spcBef>
              <a:spcAft>
                <a:spcPts val="0"/>
              </a:spcAft>
              <a:buClr>
                <a:schemeClr val="dk1"/>
              </a:buClr>
              <a:buSzPts val="2000"/>
            </a:pPr>
            <a:endParaRPr lang="en-US" sz="2000" dirty="0">
              <a:solidFill>
                <a:srgbClr val="000000"/>
              </a:solidFill>
              <a:ea typeface="Cambria"/>
              <a:cs typeface="Times New Roman" panose="02020603050405020304" pitchFamily="18" charset="0"/>
              <a:sym typeface="Cambria"/>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rgbClr val="FF0000"/>
                </a:solidFill>
                <a:effectLst/>
              </a:rPr>
              <a:t>h1</a:t>
            </a:r>
            <a:r>
              <a:rPr kumimoji="0" lang="en-US" altLang="en-US" sz="2000" b="0" i="0" u="none" strike="noStrike" cap="none" normalizeH="0" baseline="0" dirty="0">
                <a:ln>
                  <a:noFill/>
                </a:ln>
                <a:solidFill>
                  <a:srgbClr val="000000"/>
                </a:solidFill>
                <a:effectLst/>
              </a:rPr>
              <a:t> is a selector in CSS (it points to the HTML element you want to style: &lt;h1&gt;).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rPr>
              <a:t>color</a:t>
            </a:r>
            <a:r>
              <a:rPr kumimoji="0" lang="en-US" altLang="en-US" sz="2000" b="0" i="0" u="none" strike="noStrike" cap="none" normalizeH="0" baseline="0" dirty="0">
                <a:ln>
                  <a:noFill/>
                </a:ln>
                <a:solidFill>
                  <a:srgbClr val="000000"/>
                </a:solidFill>
                <a:effectLst/>
              </a:rPr>
              <a:t> is a property, and </a:t>
            </a:r>
            <a:r>
              <a:rPr lang="en-US" altLang="en-US" sz="2000" dirty="0">
                <a:solidFill>
                  <a:srgbClr val="DC143C"/>
                </a:solidFill>
              </a:rPr>
              <a:t>blue</a:t>
            </a:r>
            <a:r>
              <a:rPr kumimoji="0" lang="en-US" altLang="en-US" sz="2000" b="0" i="0" u="none" strike="noStrike" cap="none" normalizeH="0" baseline="0" dirty="0">
                <a:ln>
                  <a:noFill/>
                </a:ln>
                <a:solidFill>
                  <a:srgbClr val="000000"/>
                </a:solidFill>
                <a:effectLst/>
              </a:rPr>
              <a:t> is the property value</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sz="2000" dirty="0">
                <a:solidFill>
                  <a:srgbClr val="DC143C"/>
                </a:solidFill>
              </a:rPr>
              <a:t>Font-size</a:t>
            </a:r>
            <a:r>
              <a:rPr kumimoji="0" lang="en-US" altLang="en-US" sz="2000" b="0" i="0" u="none" strike="noStrike" cap="none" normalizeH="0" baseline="0" dirty="0">
                <a:ln>
                  <a:noFill/>
                </a:ln>
                <a:solidFill>
                  <a:srgbClr val="000000"/>
                </a:solidFill>
                <a:effectLst/>
              </a:rPr>
              <a:t> is a property, and </a:t>
            </a:r>
            <a:r>
              <a:rPr kumimoji="0" lang="en-US" altLang="en-US" sz="2000" b="0" i="0" u="none" strike="noStrike" cap="none" normalizeH="0" baseline="0" dirty="0">
                <a:ln>
                  <a:noFill/>
                </a:ln>
                <a:solidFill>
                  <a:srgbClr val="DC143C"/>
                </a:solidFill>
                <a:effectLst/>
              </a:rPr>
              <a:t>12px</a:t>
            </a:r>
            <a:r>
              <a:rPr kumimoji="0" lang="en-US" altLang="en-US" sz="2000" b="0" i="0" u="none" strike="noStrike" cap="none" normalizeH="0" baseline="0" dirty="0">
                <a:ln>
                  <a:noFill/>
                </a:ln>
                <a:solidFill>
                  <a:srgbClr val="000000"/>
                </a:solidFill>
                <a:effectLst/>
              </a:rPr>
              <a:t> is the property value</a:t>
            </a:r>
          </a:p>
          <a:p>
            <a:pPr marL="342900" lvl="0" indent="-342900" algn="l" rtl="0">
              <a:lnSpc>
                <a:spcPct val="200000"/>
              </a:lnSpc>
              <a:spcBef>
                <a:spcPts val="1200"/>
              </a:spcBef>
              <a:spcAft>
                <a:spcPts val="0"/>
              </a:spcAft>
              <a:buClr>
                <a:schemeClr val="dk1"/>
              </a:buClr>
              <a:buSzPts val="2000"/>
              <a:buFont typeface="Wingdings" panose="05000000000000000000" pitchFamily="2" charset="2"/>
              <a:buChar char="Ø"/>
            </a:pPr>
            <a:endParaRPr lang="en-US" sz="2000" dirty="0">
              <a:ea typeface="Cambria"/>
              <a:cs typeface="Times New Roman" panose="02020603050405020304" pitchFamily="18" charset="0"/>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a:t>
            </a:fld>
            <a:endParaRPr lang="en-US"/>
          </a:p>
        </p:txBody>
      </p:sp>
      <p:pic>
        <p:nvPicPr>
          <p:cNvPr id="8" name="Picture 7">
            <a:extLst>
              <a:ext uri="{FF2B5EF4-FFF2-40B4-BE49-F238E27FC236}">
                <a16:creationId xmlns:a16="http://schemas.microsoft.com/office/drawing/2014/main" id="{103598D1-7894-C2A5-9E5B-E5F29C8F37CD}"/>
              </a:ext>
            </a:extLst>
          </p:cNvPr>
          <p:cNvPicPr>
            <a:picLocks noChangeAspect="1"/>
          </p:cNvPicPr>
          <p:nvPr/>
        </p:nvPicPr>
        <p:blipFill>
          <a:blip r:embed="rId4"/>
          <a:stretch>
            <a:fillRect/>
          </a:stretch>
        </p:blipFill>
        <p:spPr>
          <a:xfrm>
            <a:off x="1752600" y="1038045"/>
            <a:ext cx="8321697" cy="1955834"/>
          </a:xfrm>
          <a:prstGeom prst="rect">
            <a:avLst/>
          </a:prstGeom>
        </p:spPr>
      </p:pic>
    </p:spTree>
    <p:extLst>
      <p:ext uri="{BB962C8B-B14F-4D97-AF65-F5344CB8AC3E}">
        <p14:creationId xmlns:p14="http://schemas.microsoft.com/office/powerpoint/2010/main" val="2203044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 – Code2 -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120</a:t>
            </a:fld>
            <a:endParaRPr lang="en-US"/>
          </a:p>
        </p:txBody>
      </p:sp>
      <p:pic>
        <p:nvPicPr>
          <p:cNvPr id="5" name="Picture 4">
            <a:extLst>
              <a:ext uri="{FF2B5EF4-FFF2-40B4-BE49-F238E27FC236}">
                <a16:creationId xmlns:a16="http://schemas.microsoft.com/office/drawing/2014/main" id="{9082655D-89DD-BB28-364D-6D8D2AE5BD59}"/>
              </a:ext>
            </a:extLst>
          </p:cNvPr>
          <p:cNvPicPr>
            <a:picLocks noChangeAspect="1"/>
          </p:cNvPicPr>
          <p:nvPr/>
        </p:nvPicPr>
        <p:blipFill>
          <a:blip r:embed="rId4"/>
          <a:stretch>
            <a:fillRect/>
          </a:stretch>
        </p:blipFill>
        <p:spPr>
          <a:xfrm>
            <a:off x="9212" y="2200212"/>
            <a:ext cx="12173576" cy="2457576"/>
          </a:xfrm>
          <a:prstGeom prst="rect">
            <a:avLst/>
          </a:prstGeom>
        </p:spPr>
      </p:pic>
    </p:spTree>
    <p:extLst>
      <p:ext uri="{BB962C8B-B14F-4D97-AF65-F5344CB8AC3E}">
        <p14:creationId xmlns:p14="http://schemas.microsoft.com/office/powerpoint/2010/main" val="9148648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Background Images – Code3 - URL</a:t>
            </a:r>
            <a:endParaRPr lang="en-IN" sz="2400" b="1" dirty="0"/>
          </a:p>
        </p:txBody>
      </p:sp>
      <p:sp>
        <p:nvSpPr>
          <p:cNvPr id="16" name="Rectangle 15"/>
          <p:cNvSpPr/>
          <p:nvPr/>
        </p:nvSpPr>
        <p:spPr>
          <a:xfrm>
            <a:off x="180848" y="999358"/>
            <a:ext cx="11734800" cy="5437386"/>
          </a:xfrm>
          <a:prstGeom prst="rect">
            <a:avLst/>
          </a:prstGeom>
        </p:spPr>
        <p:txBody>
          <a:bodyPr wrap="square">
            <a:spAutoFit/>
          </a:bodyPr>
          <a:lstStyle/>
          <a:p>
            <a:pPr lvl="0" algn="just" rtl="0">
              <a:spcBef>
                <a:spcPts val="200"/>
              </a:spcBef>
              <a:spcAft>
                <a:spcPts val="0"/>
              </a:spcAft>
              <a:buClr>
                <a:schemeClr val="dk1"/>
              </a:buClr>
              <a:buSzPts val="2000"/>
            </a:pPr>
            <a:r>
              <a:rPr lang="en-US" dirty="0"/>
              <a:t>&lt;!DOCTYPE html&gt;</a:t>
            </a:r>
          </a:p>
          <a:p>
            <a:pPr lvl="0" algn="just" rtl="0">
              <a:spcBef>
                <a:spcPts val="200"/>
              </a:spcBef>
              <a:spcAft>
                <a:spcPts val="0"/>
              </a:spcAft>
              <a:buClr>
                <a:schemeClr val="dk1"/>
              </a:buClr>
              <a:buSzPts val="2000"/>
            </a:pPr>
            <a:r>
              <a:rPr lang="en-US" dirty="0"/>
              <a:t>&lt;html&gt;</a:t>
            </a:r>
          </a:p>
          <a:p>
            <a:pPr lvl="0" algn="just" rtl="0">
              <a:spcBef>
                <a:spcPts val="200"/>
              </a:spcBef>
              <a:spcAft>
                <a:spcPts val="0"/>
              </a:spcAft>
              <a:buClr>
                <a:schemeClr val="dk1"/>
              </a:buClr>
              <a:buSzPts val="2000"/>
            </a:pPr>
            <a:r>
              <a:rPr lang="en-US" dirty="0"/>
              <a:t>  &lt;head&gt;</a:t>
            </a:r>
          </a:p>
          <a:p>
            <a:pPr lvl="0" algn="just" rtl="0">
              <a:spcBef>
                <a:spcPts val="200"/>
              </a:spcBef>
              <a:spcAft>
                <a:spcPts val="0"/>
              </a:spcAft>
              <a:buClr>
                <a:schemeClr val="dk1"/>
              </a:buClr>
              <a:buSzPts val="2000"/>
            </a:pPr>
            <a:r>
              <a:rPr lang="en-US" dirty="0"/>
              <a:t>	&lt;title&gt;Background Image3&lt;/title&gt;</a:t>
            </a:r>
          </a:p>
          <a:p>
            <a:pPr lvl="0" algn="just" rtl="0">
              <a:spcBef>
                <a:spcPts val="200"/>
              </a:spcBef>
              <a:spcAft>
                <a:spcPts val="0"/>
              </a:spcAft>
              <a:buClr>
                <a:schemeClr val="dk1"/>
              </a:buClr>
              <a:buSzPts val="2000"/>
            </a:pPr>
            <a:r>
              <a:rPr lang="en-US" dirty="0"/>
              <a:t>	&lt;style type="text/</a:t>
            </a:r>
            <a:r>
              <a:rPr lang="en-US" dirty="0" err="1"/>
              <a:t>css</a:t>
            </a:r>
            <a:r>
              <a:rPr lang="en-US" dirty="0"/>
              <a:t>"&gt;</a:t>
            </a:r>
          </a:p>
          <a:p>
            <a:pPr lvl="0" rtl="0">
              <a:spcBef>
                <a:spcPts val="200"/>
              </a:spcBef>
              <a:spcAft>
                <a:spcPts val="0"/>
              </a:spcAft>
              <a:buClr>
                <a:schemeClr val="dk1"/>
              </a:buClr>
              <a:buSzPts val="2000"/>
            </a:pPr>
            <a:r>
              <a:rPr lang="en-US" dirty="0"/>
              <a:t>		</a:t>
            </a:r>
            <a:r>
              <a:rPr lang="en-US" dirty="0">
                <a:solidFill>
                  <a:srgbClr val="FF0000"/>
                </a:solidFill>
              </a:rPr>
              <a:t>p {background-image: </a:t>
            </a:r>
            <a:r>
              <a:rPr lang="en-US" dirty="0" err="1">
                <a:solidFill>
                  <a:srgbClr val="FF0000"/>
                </a:solidFill>
              </a:rPr>
              <a:t>url</a:t>
            </a:r>
            <a:r>
              <a:rPr lang="en-US" dirty="0">
                <a:solidFill>
                  <a:srgbClr val="FF0000"/>
                </a:solidFill>
              </a:rPr>
              <a:t>("C:\\Users\\kvsuv\\OneDrive\\Desktop\\DSU\\FSD\\Module 2\\one.png"); background-size: 375px 300px;}</a:t>
            </a:r>
          </a:p>
          <a:p>
            <a:pPr lvl="0" algn="just" rtl="0">
              <a:spcBef>
                <a:spcPts val="200"/>
              </a:spcBef>
              <a:spcAft>
                <a:spcPts val="0"/>
              </a:spcAft>
              <a:buClr>
                <a:schemeClr val="dk1"/>
              </a:buClr>
              <a:buSzPts val="2000"/>
            </a:pPr>
            <a:r>
              <a:rPr lang="en-US" dirty="0"/>
              <a:t> 		p {font-size: 40pt; text-align: justify;}</a:t>
            </a:r>
          </a:p>
          <a:p>
            <a:pPr lvl="0" algn="just" rtl="0">
              <a:spcBef>
                <a:spcPts val="200"/>
              </a:spcBef>
              <a:spcAft>
                <a:spcPts val="0"/>
              </a:spcAft>
              <a:buClr>
                <a:schemeClr val="dk1"/>
              </a:buClr>
              <a:buSzPts val="2000"/>
            </a:pPr>
            <a:r>
              <a:rPr lang="en-US" dirty="0"/>
              <a:t>	&lt;/style&gt;  </a:t>
            </a:r>
          </a:p>
          <a:p>
            <a:pPr lvl="0" algn="just" rtl="0">
              <a:spcBef>
                <a:spcPts val="200"/>
              </a:spcBef>
              <a:spcAft>
                <a:spcPts val="0"/>
              </a:spcAft>
              <a:buClr>
                <a:schemeClr val="dk1"/>
              </a:buClr>
              <a:buSzPts val="2000"/>
            </a:pPr>
            <a:r>
              <a:rPr lang="en-US" dirty="0"/>
              <a:t>  &lt;/head&gt;</a:t>
            </a:r>
          </a:p>
          <a:p>
            <a:pPr lvl="0" algn="just" rtl="0">
              <a:spcBef>
                <a:spcPts val="200"/>
              </a:spcBef>
              <a:spcAft>
                <a:spcPts val="0"/>
              </a:spcAft>
              <a:buClr>
                <a:schemeClr val="dk1"/>
              </a:buClr>
              <a:buSzPts val="2000"/>
            </a:pPr>
            <a:endParaRPr lang="en-US" dirty="0"/>
          </a:p>
          <a:p>
            <a:pPr lvl="0" algn="just" rtl="0">
              <a:spcBef>
                <a:spcPts val="200"/>
              </a:spcBef>
              <a:spcAft>
                <a:spcPts val="0"/>
              </a:spcAft>
              <a:buClr>
                <a:schemeClr val="dk1"/>
              </a:buClr>
              <a:buSzPts val="2000"/>
            </a:pPr>
            <a:r>
              <a:rPr lang="en-US" dirty="0"/>
              <a:t>&lt;body&gt;</a:t>
            </a:r>
          </a:p>
          <a:p>
            <a:pPr lvl="0" algn="just" rtl="0">
              <a:spcBef>
                <a:spcPts val="200"/>
              </a:spcBef>
              <a:spcAft>
                <a:spcPts val="0"/>
              </a:spcAft>
              <a:buClr>
                <a:schemeClr val="dk1"/>
              </a:buClr>
              <a:buSzPts val="2000"/>
            </a:pPr>
            <a:r>
              <a:rPr lang="en-US" dirty="0"/>
              <a:t>	&lt;h1&gt;Dayananda Sagar University&lt;/h1&gt;</a:t>
            </a:r>
          </a:p>
          <a:p>
            <a:pPr lvl="0" algn="just" rtl="0">
              <a:spcBef>
                <a:spcPts val="200"/>
              </a:spcBef>
              <a:spcAft>
                <a:spcPts val="0"/>
              </a:spcAft>
              <a:buClr>
                <a:schemeClr val="dk1"/>
              </a:buClr>
              <a:buSzPts val="2000"/>
            </a:pPr>
            <a:r>
              <a:rPr lang="en-US" dirty="0"/>
              <a:t>	&lt;p class="one"&gt;Dayananda Sagar Institutions founded in the 60s by one such visionary, late Sri Dayananda Sagar committed to take knowledge to the people, transforms today’s students into responsible citizens and professional leaders of tomorrow.&lt;/p&gt;	</a:t>
            </a:r>
          </a:p>
          <a:p>
            <a:pPr lvl="0" algn="just" rtl="0">
              <a:spcBef>
                <a:spcPts val="200"/>
              </a:spcBef>
              <a:spcAft>
                <a:spcPts val="0"/>
              </a:spcAft>
              <a:buClr>
                <a:schemeClr val="dk1"/>
              </a:buClr>
              <a:buSzPts val="2000"/>
            </a:pPr>
            <a:r>
              <a:rPr lang="en-US" dirty="0"/>
              <a:t>  &lt;/body&gt;</a:t>
            </a:r>
          </a:p>
          <a:p>
            <a:pPr lvl="0" algn="just" rtl="0">
              <a:spcBef>
                <a:spcPts val="2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121</a:t>
            </a:fld>
            <a:endParaRPr lang="en-US"/>
          </a:p>
        </p:txBody>
      </p:sp>
    </p:spTree>
    <p:extLst>
      <p:ext uri="{BB962C8B-B14F-4D97-AF65-F5344CB8AC3E}">
        <p14:creationId xmlns:p14="http://schemas.microsoft.com/office/powerpoint/2010/main" val="1510788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7772400" cy="461665"/>
          </a:xfrm>
          <a:prstGeom prst="rect">
            <a:avLst/>
          </a:prstGeom>
          <a:noFill/>
        </p:spPr>
        <p:txBody>
          <a:bodyPr wrap="square" rtlCol="0">
            <a:spAutoFit/>
          </a:bodyPr>
          <a:lstStyle/>
          <a:p>
            <a:r>
              <a:rPr lang="en-US" sz="2400" b="1" dirty="0"/>
              <a:t>Background Images – Code3 – URL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122</a:t>
            </a:fld>
            <a:endParaRPr lang="en-US"/>
          </a:p>
        </p:txBody>
      </p:sp>
      <p:pic>
        <p:nvPicPr>
          <p:cNvPr id="5" name="Picture 4">
            <a:extLst>
              <a:ext uri="{FF2B5EF4-FFF2-40B4-BE49-F238E27FC236}">
                <a16:creationId xmlns:a16="http://schemas.microsoft.com/office/drawing/2014/main" id="{772F3CF2-B18E-D1FA-5BB3-2E82B5D18E4C}"/>
              </a:ext>
            </a:extLst>
          </p:cNvPr>
          <p:cNvPicPr>
            <a:picLocks noChangeAspect="1"/>
          </p:cNvPicPr>
          <p:nvPr/>
        </p:nvPicPr>
        <p:blipFill>
          <a:blip r:embed="rId4"/>
          <a:stretch>
            <a:fillRect/>
          </a:stretch>
        </p:blipFill>
        <p:spPr>
          <a:xfrm>
            <a:off x="28263" y="1441172"/>
            <a:ext cx="12135474" cy="4788146"/>
          </a:xfrm>
          <a:prstGeom prst="rect">
            <a:avLst/>
          </a:prstGeom>
        </p:spPr>
      </p:pic>
    </p:spTree>
    <p:extLst>
      <p:ext uri="{BB962C8B-B14F-4D97-AF65-F5344CB8AC3E}">
        <p14:creationId xmlns:p14="http://schemas.microsoft.com/office/powerpoint/2010/main" val="39406602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&lt;span&gt;</a:t>
            </a:r>
            <a:endParaRPr lang="en-IN" sz="2400" b="1" dirty="0"/>
          </a:p>
        </p:txBody>
      </p:sp>
      <p:sp>
        <p:nvSpPr>
          <p:cNvPr id="16" name="Rectangle 15"/>
          <p:cNvSpPr/>
          <p:nvPr/>
        </p:nvSpPr>
        <p:spPr>
          <a:xfrm>
            <a:off x="202414" y="1066800"/>
            <a:ext cx="11734800" cy="1498231"/>
          </a:xfrm>
          <a:prstGeom prst="rect">
            <a:avLst/>
          </a:prstGeom>
        </p:spPr>
        <p:txBody>
          <a:bodyPr wrap="square">
            <a:spAutoFit/>
          </a:bodyPr>
          <a:lstStyle/>
          <a:p>
            <a:pPr marL="368300" marR="25400" lvl="0" indent="-342900" algn="just" rtl="0">
              <a:lnSpc>
                <a:spcPct val="150000"/>
              </a:lnSpc>
              <a:spcBef>
                <a:spcPts val="600"/>
              </a:spcBef>
              <a:spcAft>
                <a:spcPts val="0"/>
              </a:spcAft>
              <a:buClr>
                <a:schemeClr val="dk1"/>
              </a:buClr>
              <a:buSzPct val="100000"/>
              <a:buFont typeface="Wingdings" panose="05000000000000000000" pitchFamily="2" charset="2"/>
              <a:buChar char="Ø"/>
            </a:pPr>
            <a:r>
              <a:rPr lang="en-US" sz="2000" dirty="0">
                <a:ea typeface="Palatino Linotype"/>
                <a:cs typeface="Palatino Linotype"/>
                <a:sym typeface="Palatino Linotype"/>
              </a:rPr>
              <a:t>In many situations , we want to apply special font properties to less than a whole paragraph of text may be for a single word.</a:t>
            </a:r>
          </a:p>
          <a:p>
            <a:pPr marL="368300" marR="25400" lvl="0" indent="-342900" algn="just" rtl="0">
              <a:lnSpc>
                <a:spcPct val="150000"/>
              </a:lnSpc>
              <a:spcBef>
                <a:spcPts val="600"/>
              </a:spcBef>
              <a:spcAft>
                <a:spcPts val="0"/>
              </a:spcAft>
              <a:buClr>
                <a:schemeClr val="dk1"/>
              </a:buClr>
              <a:buSzPct val="100000"/>
              <a:buFont typeface="Wingdings" panose="05000000000000000000" pitchFamily="2" charset="2"/>
              <a:buChar char="Ø"/>
            </a:pPr>
            <a:r>
              <a:rPr lang="en-US" sz="2000" dirty="0">
                <a:sym typeface="Palatino Linotype"/>
              </a:rPr>
              <a:t>By default, span doesn’t have any implied layout.</a:t>
            </a: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123</a:t>
            </a:fld>
            <a:endParaRPr lang="en-US"/>
          </a:p>
        </p:txBody>
      </p:sp>
    </p:spTree>
    <p:extLst>
      <p:ext uri="{BB962C8B-B14F-4D97-AF65-F5344CB8AC3E}">
        <p14:creationId xmlns:p14="http://schemas.microsoft.com/office/powerpoint/2010/main" val="26614077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&lt;span&gt;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124</a:t>
            </a:fld>
            <a:endParaRPr lang="en-US"/>
          </a:p>
        </p:txBody>
      </p:sp>
      <p:sp>
        <p:nvSpPr>
          <p:cNvPr id="5" name="TextBox 4">
            <a:extLst>
              <a:ext uri="{FF2B5EF4-FFF2-40B4-BE49-F238E27FC236}">
                <a16:creationId xmlns:a16="http://schemas.microsoft.com/office/drawing/2014/main" id="{67454EA8-5FC5-E089-0BC7-5DC4661BC340}"/>
              </a:ext>
            </a:extLst>
          </p:cNvPr>
          <p:cNvSpPr txBox="1"/>
          <p:nvPr/>
        </p:nvSpPr>
        <p:spPr>
          <a:xfrm>
            <a:off x="381000" y="976141"/>
            <a:ext cx="10668000" cy="5443350"/>
          </a:xfrm>
          <a:prstGeom prst="rect">
            <a:avLst/>
          </a:prstGeom>
          <a:noFill/>
        </p:spPr>
        <p:txBody>
          <a:bodyPr wrap="square">
            <a:spAutoFit/>
          </a:bodyPr>
          <a:lstStyle/>
          <a:p>
            <a:pPr>
              <a:lnSpc>
                <a:spcPct val="150000"/>
              </a:lnSpc>
            </a:pPr>
            <a:r>
              <a:rPr lang="en-IN" dirty="0"/>
              <a:t>&lt;!DOCTYPE html&gt;</a:t>
            </a:r>
          </a:p>
          <a:p>
            <a:pPr>
              <a:lnSpc>
                <a:spcPct val="150000"/>
              </a:lnSpc>
            </a:pPr>
            <a:r>
              <a:rPr lang="en-IN" dirty="0"/>
              <a:t>&lt;html&gt;</a:t>
            </a:r>
          </a:p>
          <a:p>
            <a:pPr>
              <a:lnSpc>
                <a:spcPct val="150000"/>
              </a:lnSpc>
            </a:pPr>
            <a:r>
              <a:rPr lang="en-IN" dirty="0"/>
              <a:t>  &lt;head&gt;</a:t>
            </a:r>
          </a:p>
          <a:p>
            <a:pPr>
              <a:lnSpc>
                <a:spcPct val="150000"/>
              </a:lnSpc>
            </a:pPr>
            <a:r>
              <a:rPr lang="en-IN" dirty="0"/>
              <a:t>	&lt;title&gt;Span&lt;/title&gt;</a:t>
            </a:r>
          </a:p>
          <a:p>
            <a:pPr>
              <a:lnSpc>
                <a:spcPct val="150000"/>
              </a:lnSpc>
            </a:pPr>
            <a:r>
              <a:rPr lang="en-IN" dirty="0"/>
              <a:t>	&lt;style type="text/</a:t>
            </a:r>
            <a:r>
              <a:rPr lang="en-IN" dirty="0" err="1"/>
              <a:t>css</a:t>
            </a:r>
            <a:r>
              <a:rPr lang="en-IN" dirty="0"/>
              <a:t>"&gt;</a:t>
            </a:r>
          </a:p>
          <a:p>
            <a:pPr>
              <a:lnSpc>
                <a:spcPct val="150000"/>
              </a:lnSpc>
            </a:pPr>
            <a:r>
              <a:rPr lang="en-IN" dirty="0"/>
              <a:t>		p{font-size: 20pt;}</a:t>
            </a:r>
          </a:p>
          <a:p>
            <a:pPr>
              <a:lnSpc>
                <a:spcPct val="150000"/>
              </a:lnSpc>
            </a:pPr>
            <a:r>
              <a:rPr lang="en-IN" dirty="0"/>
              <a:t>		.one{font-size: 30pt; </a:t>
            </a:r>
            <a:r>
              <a:rPr lang="en-IN" dirty="0" err="1"/>
              <a:t>color</a:t>
            </a:r>
            <a:r>
              <a:rPr lang="en-IN" dirty="0"/>
              <a:t>: red;}</a:t>
            </a:r>
          </a:p>
          <a:p>
            <a:pPr>
              <a:lnSpc>
                <a:spcPct val="150000"/>
              </a:lnSpc>
            </a:pPr>
            <a:r>
              <a:rPr lang="en-IN" dirty="0"/>
              <a:t>	&lt;/style&gt;  </a:t>
            </a:r>
          </a:p>
          <a:p>
            <a:pPr>
              <a:lnSpc>
                <a:spcPct val="150000"/>
              </a:lnSpc>
            </a:pPr>
            <a:r>
              <a:rPr lang="en-IN" dirty="0"/>
              <a:t>  &lt;/head&gt;</a:t>
            </a:r>
          </a:p>
          <a:p>
            <a:pPr>
              <a:lnSpc>
                <a:spcPct val="150000"/>
              </a:lnSpc>
            </a:pPr>
            <a:r>
              <a:rPr lang="en-IN" dirty="0"/>
              <a:t>&lt;body&gt;</a:t>
            </a:r>
          </a:p>
          <a:p>
            <a:pPr>
              <a:lnSpc>
                <a:spcPct val="150000"/>
              </a:lnSpc>
            </a:pPr>
            <a:r>
              <a:rPr lang="en-IN" dirty="0"/>
              <a:t>	&lt;p&gt; My favourite subject is &lt;span class="one"&gt;FSD&lt;/span&gt;&lt;/p&gt;	</a:t>
            </a:r>
          </a:p>
          <a:p>
            <a:pPr>
              <a:lnSpc>
                <a:spcPct val="150000"/>
              </a:lnSpc>
            </a:pPr>
            <a:r>
              <a:rPr lang="en-IN" dirty="0"/>
              <a:t>  &lt;/body&gt;</a:t>
            </a:r>
          </a:p>
          <a:p>
            <a:pPr>
              <a:lnSpc>
                <a:spcPct val="150000"/>
              </a:lnSpc>
            </a:pPr>
            <a:r>
              <a:rPr lang="en-IN" dirty="0"/>
              <a:t>&lt;/html&gt;</a:t>
            </a:r>
          </a:p>
        </p:txBody>
      </p:sp>
    </p:spTree>
    <p:extLst>
      <p:ext uri="{BB962C8B-B14F-4D97-AF65-F5344CB8AC3E}">
        <p14:creationId xmlns:p14="http://schemas.microsoft.com/office/powerpoint/2010/main" val="296166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&lt;span&gt;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125</a:t>
            </a:fld>
            <a:endParaRPr lang="en-US"/>
          </a:p>
        </p:txBody>
      </p:sp>
      <p:pic>
        <p:nvPicPr>
          <p:cNvPr id="6" name="Picture 5">
            <a:extLst>
              <a:ext uri="{FF2B5EF4-FFF2-40B4-BE49-F238E27FC236}">
                <a16:creationId xmlns:a16="http://schemas.microsoft.com/office/drawing/2014/main" id="{1745B713-87E8-99DD-A466-999911C1CCC3}"/>
              </a:ext>
            </a:extLst>
          </p:cNvPr>
          <p:cNvPicPr>
            <a:picLocks noChangeAspect="1"/>
          </p:cNvPicPr>
          <p:nvPr/>
        </p:nvPicPr>
        <p:blipFill>
          <a:blip r:embed="rId4"/>
          <a:stretch>
            <a:fillRect/>
          </a:stretch>
        </p:blipFill>
        <p:spPr>
          <a:xfrm>
            <a:off x="1928737" y="2209800"/>
            <a:ext cx="8334526" cy="2560988"/>
          </a:xfrm>
          <a:prstGeom prst="rect">
            <a:avLst/>
          </a:prstGeom>
        </p:spPr>
      </p:pic>
    </p:spTree>
    <p:extLst>
      <p:ext uri="{BB962C8B-B14F-4D97-AF65-F5344CB8AC3E}">
        <p14:creationId xmlns:p14="http://schemas.microsoft.com/office/powerpoint/2010/main" val="3046727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&lt;div&gt;</a:t>
            </a:r>
            <a:endParaRPr lang="en-IN" sz="2400" b="1" dirty="0"/>
          </a:p>
        </p:txBody>
      </p:sp>
      <p:sp>
        <p:nvSpPr>
          <p:cNvPr id="16" name="Rectangle 15"/>
          <p:cNvSpPr/>
          <p:nvPr/>
        </p:nvSpPr>
        <p:spPr>
          <a:xfrm>
            <a:off x="202414" y="1066800"/>
            <a:ext cx="11734800" cy="1498231"/>
          </a:xfrm>
          <a:prstGeom prst="rect">
            <a:avLst/>
          </a:prstGeom>
        </p:spPr>
        <p:txBody>
          <a:bodyPr wrap="square">
            <a:spAutoFit/>
          </a:bodyPr>
          <a:lstStyle/>
          <a:p>
            <a:pPr marL="368300" marR="25400" indent="-342900" algn="just">
              <a:lnSpc>
                <a:spcPct val="150000"/>
              </a:lnSpc>
              <a:spcBef>
                <a:spcPts val="600"/>
              </a:spcBef>
              <a:buClr>
                <a:schemeClr val="dk1"/>
              </a:buClr>
              <a:buSzPct val="100000"/>
              <a:buFont typeface="Wingdings" panose="05000000000000000000" pitchFamily="2" charset="2"/>
              <a:buChar char="Ø"/>
            </a:pPr>
            <a:r>
              <a:rPr lang="en-US" sz="2000" dirty="0">
                <a:sym typeface="Palatino Linotype"/>
              </a:rPr>
              <a:t>We can apply a style to a section of document rather than to each paragraph . This can be done with the &lt;div&gt; tag.</a:t>
            </a:r>
          </a:p>
          <a:p>
            <a:pPr marL="368300" marR="25400" indent="-342900" algn="just">
              <a:lnSpc>
                <a:spcPct val="150000"/>
              </a:lnSpc>
              <a:spcBef>
                <a:spcPts val="600"/>
              </a:spcBef>
              <a:buClr>
                <a:schemeClr val="dk1"/>
              </a:buClr>
              <a:buSzPct val="100000"/>
              <a:buFont typeface="Wingdings" panose="05000000000000000000" pitchFamily="2" charset="2"/>
              <a:buChar char="Ø"/>
            </a:pPr>
            <a:r>
              <a:rPr lang="en-US" sz="2000" dirty="0">
                <a:sym typeface="Palatino Linotype"/>
              </a:rPr>
              <a:t>By default, span doesn’t have implied layout.</a:t>
            </a: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126</a:t>
            </a:fld>
            <a:endParaRPr lang="en-US"/>
          </a:p>
        </p:txBody>
      </p:sp>
    </p:spTree>
    <p:extLst>
      <p:ext uri="{BB962C8B-B14F-4D97-AF65-F5344CB8AC3E}">
        <p14:creationId xmlns:p14="http://schemas.microsoft.com/office/powerpoint/2010/main" val="3598963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&lt;div&gt; - Code </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127</a:t>
            </a:fld>
            <a:endParaRPr lang="en-US"/>
          </a:p>
        </p:txBody>
      </p:sp>
      <p:sp>
        <p:nvSpPr>
          <p:cNvPr id="5" name="TextBox 4">
            <a:extLst>
              <a:ext uri="{FF2B5EF4-FFF2-40B4-BE49-F238E27FC236}">
                <a16:creationId xmlns:a16="http://schemas.microsoft.com/office/drawing/2014/main" id="{BA761C93-7991-82C5-F8E5-6FC0636CCCAF}"/>
              </a:ext>
            </a:extLst>
          </p:cNvPr>
          <p:cNvSpPr txBox="1"/>
          <p:nvPr/>
        </p:nvSpPr>
        <p:spPr>
          <a:xfrm>
            <a:off x="304800" y="990600"/>
            <a:ext cx="11277600" cy="5632311"/>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&lt;title&gt;Div&lt;/title&gt;</a:t>
            </a:r>
          </a:p>
          <a:p>
            <a:r>
              <a:rPr lang="en-IN" dirty="0"/>
              <a:t>	&lt;style type="text/</a:t>
            </a:r>
            <a:r>
              <a:rPr lang="en-IN" dirty="0" err="1"/>
              <a:t>css</a:t>
            </a:r>
            <a:r>
              <a:rPr lang="en-IN" dirty="0"/>
              <a:t>"&gt;</a:t>
            </a:r>
          </a:p>
          <a:p>
            <a:r>
              <a:rPr lang="en-IN" dirty="0"/>
              <a:t>		.one{font-size: 30pt; </a:t>
            </a:r>
            <a:r>
              <a:rPr lang="en-IN" dirty="0" err="1"/>
              <a:t>color</a:t>
            </a:r>
            <a:r>
              <a:rPr lang="en-IN" dirty="0"/>
              <a:t>: red;}</a:t>
            </a:r>
          </a:p>
          <a:p>
            <a:r>
              <a:rPr lang="en-IN" dirty="0"/>
              <a:t>		.two{font-size: 25pt; </a:t>
            </a:r>
            <a:r>
              <a:rPr lang="en-IN" dirty="0" err="1"/>
              <a:t>color</a:t>
            </a:r>
            <a:r>
              <a:rPr lang="en-IN" dirty="0"/>
              <a:t>: blue;}</a:t>
            </a:r>
          </a:p>
          <a:p>
            <a:r>
              <a:rPr lang="en-IN" dirty="0"/>
              <a:t>	&lt;/style&gt;  </a:t>
            </a:r>
          </a:p>
          <a:p>
            <a:r>
              <a:rPr lang="en-IN" dirty="0"/>
              <a:t>  &lt;/head&gt;</a:t>
            </a:r>
          </a:p>
          <a:p>
            <a:r>
              <a:rPr lang="en-IN" dirty="0"/>
              <a:t>&lt;body&gt;</a:t>
            </a:r>
          </a:p>
          <a:p>
            <a:r>
              <a:rPr lang="en-IN" dirty="0"/>
              <a:t>	&lt;div class="one"&gt;</a:t>
            </a:r>
          </a:p>
          <a:p>
            <a:r>
              <a:rPr lang="en-IN" dirty="0"/>
              <a:t>	     &lt;p&gt; My favourite subject is FSD&lt;/p&gt;</a:t>
            </a:r>
          </a:p>
          <a:p>
            <a:r>
              <a:rPr lang="en-IN" dirty="0"/>
              <a:t>	     &lt;p&gt; My favourite module is CSS&lt;/p&gt;</a:t>
            </a:r>
          </a:p>
          <a:p>
            <a:r>
              <a:rPr lang="en-IN" dirty="0"/>
              <a:t>	&lt;/div&gt;</a:t>
            </a:r>
          </a:p>
          <a:p>
            <a:r>
              <a:rPr lang="en-IN" dirty="0"/>
              <a:t>	&lt;div class="two"&gt;</a:t>
            </a:r>
          </a:p>
          <a:p>
            <a:r>
              <a:rPr lang="en-IN" dirty="0"/>
              <a:t>	     &lt;p&gt; My favourite subject is FSD&lt;/p&gt;</a:t>
            </a:r>
          </a:p>
          <a:p>
            <a:r>
              <a:rPr lang="en-IN" dirty="0"/>
              <a:t>	     &lt;p&gt; My favourite module is CSS&lt;/p&gt;</a:t>
            </a:r>
          </a:p>
          <a:p>
            <a:r>
              <a:rPr lang="en-IN" dirty="0"/>
              <a:t>	&lt;/div&gt;</a:t>
            </a:r>
          </a:p>
          <a:p>
            <a:r>
              <a:rPr lang="en-IN" dirty="0"/>
              <a:t>  &lt;/body&gt;</a:t>
            </a:r>
          </a:p>
          <a:p>
            <a:r>
              <a:rPr lang="en-IN" dirty="0"/>
              <a:t>&lt;/html&gt;</a:t>
            </a:r>
          </a:p>
        </p:txBody>
      </p:sp>
    </p:spTree>
    <p:extLst>
      <p:ext uri="{BB962C8B-B14F-4D97-AF65-F5344CB8AC3E}">
        <p14:creationId xmlns:p14="http://schemas.microsoft.com/office/powerpoint/2010/main" val="9825215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&lt;div&gt; - Code - Output </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128</a:t>
            </a:fld>
            <a:endParaRPr lang="en-US"/>
          </a:p>
        </p:txBody>
      </p:sp>
      <p:pic>
        <p:nvPicPr>
          <p:cNvPr id="6" name="Picture 5">
            <a:extLst>
              <a:ext uri="{FF2B5EF4-FFF2-40B4-BE49-F238E27FC236}">
                <a16:creationId xmlns:a16="http://schemas.microsoft.com/office/drawing/2014/main" id="{784DF64E-1BF9-6D60-F22C-0665E8B145D6}"/>
              </a:ext>
            </a:extLst>
          </p:cNvPr>
          <p:cNvPicPr>
            <a:picLocks noChangeAspect="1"/>
          </p:cNvPicPr>
          <p:nvPr/>
        </p:nvPicPr>
        <p:blipFill>
          <a:blip r:embed="rId4"/>
          <a:stretch>
            <a:fillRect/>
          </a:stretch>
        </p:blipFill>
        <p:spPr>
          <a:xfrm>
            <a:off x="1265229" y="1260293"/>
            <a:ext cx="9661736" cy="4961836"/>
          </a:xfrm>
          <a:prstGeom prst="rect">
            <a:avLst/>
          </a:prstGeom>
        </p:spPr>
      </p:pic>
    </p:spTree>
    <p:extLst>
      <p:ext uri="{BB962C8B-B14F-4D97-AF65-F5344CB8AC3E}">
        <p14:creationId xmlns:p14="http://schemas.microsoft.com/office/powerpoint/2010/main" val="39831228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10. 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129</a:t>
            </a:fld>
            <a:endParaRPr lang="en-US"/>
          </a:p>
        </p:txBody>
      </p:sp>
      <p:sp>
        <p:nvSpPr>
          <p:cNvPr id="4" name="Rectangle: Diagonal Corners Rounded 3">
            <a:extLst>
              <a:ext uri="{FF2B5EF4-FFF2-40B4-BE49-F238E27FC236}">
                <a16:creationId xmlns:a16="http://schemas.microsoft.com/office/drawing/2014/main" id="{8C845677-F240-0B8C-492A-AA48CF3840DC}"/>
              </a:ext>
            </a:extLst>
          </p:cNvPr>
          <p:cNvSpPr/>
          <p:nvPr/>
        </p:nvSpPr>
        <p:spPr>
          <a:xfrm>
            <a:off x="228600" y="1147466"/>
            <a:ext cx="11734800" cy="1981199"/>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457200" lvl="0" indent="-457200" algn="just">
              <a:lnSpc>
                <a:spcPct val="200000"/>
              </a:lnSpc>
              <a:spcBef>
                <a:spcPts val="1200"/>
              </a:spcBef>
              <a:buClr>
                <a:schemeClr val="dk1"/>
              </a:buClr>
              <a:buSzPts val="2000"/>
              <a:buAutoNum type="arabicPeriod"/>
            </a:pPr>
            <a:r>
              <a:rPr lang="en-US" dirty="0">
                <a:sym typeface="Palatino Linotype"/>
              </a:rPr>
              <a:t>When style sheets at 2 or more levels specify different value for same property on some element.</a:t>
            </a:r>
            <a:r>
              <a:rPr lang="en-US" dirty="0"/>
              <a:t> </a:t>
            </a:r>
          </a:p>
          <a:p>
            <a:pPr marL="311150" marR="25400" lvl="0" indent="-285750" algn="just">
              <a:lnSpc>
                <a:spcPct val="200000"/>
              </a:lnSpc>
              <a:spcBef>
                <a:spcPts val="600"/>
              </a:spcBef>
              <a:buClr>
                <a:schemeClr val="dk1"/>
              </a:buClr>
              <a:buSzPct val="100000"/>
              <a:buFont typeface="Wingdings" panose="05000000000000000000" pitchFamily="2" charset="2"/>
              <a:buChar char="Ø"/>
            </a:pPr>
            <a:r>
              <a:rPr lang="en-US" dirty="0">
                <a:sym typeface="Palatino Linotype"/>
              </a:rPr>
              <a:t>The inline level gets the highest priority over the document level. </a:t>
            </a:r>
          </a:p>
          <a:p>
            <a:pPr marL="311150" marR="25400" lvl="0" indent="-285750" algn="just">
              <a:lnSpc>
                <a:spcPct val="200000"/>
              </a:lnSpc>
              <a:spcBef>
                <a:spcPts val="600"/>
              </a:spcBef>
              <a:buClr>
                <a:schemeClr val="dk1"/>
              </a:buClr>
              <a:buSzPct val="100000"/>
              <a:buFont typeface="Wingdings" panose="05000000000000000000" pitchFamily="2" charset="2"/>
              <a:buChar char="Ø"/>
            </a:pPr>
            <a:r>
              <a:rPr lang="en-US" dirty="0">
                <a:sym typeface="Palatino Linotype"/>
              </a:rPr>
              <a:t>The document level gets the higher priority over the external level.</a:t>
            </a:r>
          </a:p>
        </p:txBody>
      </p:sp>
    </p:spTree>
    <p:extLst>
      <p:ext uri="{BB962C8B-B14F-4D97-AF65-F5344CB8AC3E}">
        <p14:creationId xmlns:p14="http://schemas.microsoft.com/office/powerpoint/2010/main" val="22469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Inline Styles – Code 1</a:t>
            </a:r>
            <a:endParaRPr lang="en-IN" sz="2400" b="1" dirty="0"/>
          </a:p>
        </p:txBody>
      </p:sp>
      <p:sp>
        <p:nvSpPr>
          <p:cNvPr id="16" name="Rectangle 15"/>
          <p:cNvSpPr/>
          <p:nvPr/>
        </p:nvSpPr>
        <p:spPr>
          <a:xfrm>
            <a:off x="202414" y="1066800"/>
            <a:ext cx="11734800" cy="5940088"/>
          </a:xfrm>
          <a:prstGeom prst="rect">
            <a:avLst/>
          </a:prstGeom>
        </p:spPr>
        <p:txBody>
          <a:bodyPr wrap="square">
            <a:spAutoFit/>
          </a:bodyPr>
          <a:lstStyle/>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&lt;!DOCTYPE html&gt;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&lt;title&gt;Inline&lt;/title&gt;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&lt;h1 style = "font-family : Lucida Handwriting; </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font-size : 50pt; </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color : red; </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text-align : center;"&gt; Dayananda Sagar University &lt;/h1&gt;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a:p>
            <a:pPr lvl="0" algn="l" rtl="0">
              <a:spcBef>
                <a:spcPts val="1200"/>
              </a:spcBef>
              <a:spcAft>
                <a:spcPts val="0"/>
              </a:spcAft>
              <a:buClr>
                <a:schemeClr val="dk1"/>
              </a:buClr>
              <a:buSzPts val="2000"/>
            </a:pPr>
            <a:endParaRPr lang="en-US" sz="2000" dirty="0">
              <a:latin typeface="Times New Roman" panose="02020603050405020304" pitchFamily="18" charset="0"/>
              <a:ea typeface="Cambria"/>
              <a:cs typeface="Times New Roman" panose="02020603050405020304" pitchFamily="18" charset="0"/>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a:t>
            </a:fld>
            <a:endParaRPr lang="en-US"/>
          </a:p>
        </p:txBody>
      </p:sp>
    </p:spTree>
    <p:extLst>
      <p:ext uri="{BB962C8B-B14F-4D97-AF65-F5344CB8AC3E}">
        <p14:creationId xmlns:p14="http://schemas.microsoft.com/office/powerpoint/2010/main" val="15467107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130</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228600" y="1402838"/>
            <a:ext cx="11734800" cy="482648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lnSpc>
                <a:spcPct val="200000"/>
              </a:lnSpc>
              <a:spcBef>
                <a:spcPts val="640"/>
              </a:spcBef>
              <a:buClr>
                <a:schemeClr val="dk1"/>
              </a:buClr>
              <a:buSzPct val="291638"/>
            </a:pPr>
            <a:r>
              <a:rPr lang="en-US" dirty="0">
                <a:sym typeface="Georgia"/>
              </a:rPr>
              <a:t>2.  A property value conflict may occur within a single style sheet. Consider the following style specifications, which are next to each other in the same document-level style sheet:					</a:t>
            </a:r>
          </a:p>
          <a:p>
            <a:pPr marL="368300" marR="25400" indent="-336398" algn="just">
              <a:lnSpc>
                <a:spcPct val="200000"/>
              </a:lnSpc>
              <a:spcBef>
                <a:spcPts val="600"/>
              </a:spcBef>
              <a:buClr>
                <a:schemeClr val="dk1"/>
              </a:buClr>
              <a:buSzPct val="90886"/>
              <a:buChar char="•"/>
            </a:pPr>
            <a:r>
              <a:rPr lang="en-US" dirty="0">
                <a:sym typeface="Georgia"/>
              </a:rPr>
              <a:t>h3 {color: blue;}</a:t>
            </a:r>
          </a:p>
          <a:p>
            <a:pPr marL="368300" marR="25400" indent="-336398" algn="just">
              <a:lnSpc>
                <a:spcPct val="200000"/>
              </a:lnSpc>
              <a:spcBef>
                <a:spcPts val="600"/>
              </a:spcBef>
              <a:buClr>
                <a:schemeClr val="dk1"/>
              </a:buClr>
              <a:buSzPct val="90886"/>
              <a:buChar char="•"/>
            </a:pPr>
            <a:r>
              <a:rPr lang="en-US" dirty="0">
                <a:sym typeface="Georgia"/>
              </a:rPr>
              <a:t>body h3 {color: red;}</a:t>
            </a:r>
          </a:p>
          <a:p>
            <a:pPr marR="25400" lvl="0" algn="just">
              <a:lnSpc>
                <a:spcPct val="115000"/>
              </a:lnSpc>
              <a:spcBef>
                <a:spcPts val="600"/>
              </a:spcBef>
              <a:buSzPct val="291638"/>
            </a:pPr>
            <a:r>
              <a:rPr lang="en-US" dirty="0">
                <a:sym typeface="Georgia"/>
              </a:rPr>
              <a:t>		 	 	 				</a:t>
            </a:r>
          </a:p>
          <a:p>
            <a:pPr marL="311150" marR="25400" indent="-285750" algn="just">
              <a:lnSpc>
                <a:spcPct val="200000"/>
              </a:lnSpc>
              <a:spcBef>
                <a:spcPts val="600"/>
              </a:spcBef>
              <a:buClr>
                <a:schemeClr val="dk1"/>
              </a:buClr>
              <a:buSzPct val="100000"/>
              <a:buFont typeface="Wingdings" panose="05000000000000000000" pitchFamily="2" charset="2"/>
              <a:buChar char="Ø"/>
            </a:pPr>
            <a:r>
              <a:rPr lang="en-US" dirty="0">
                <a:sym typeface="Georgia"/>
              </a:rPr>
              <a:t>Both these specifications apply to all h3 elements in the body of the document.</a:t>
            </a:r>
          </a:p>
          <a:p>
            <a:pPr marL="311150" marR="25400" indent="-285750" algn="just">
              <a:lnSpc>
                <a:spcPct val="200000"/>
              </a:lnSpc>
              <a:spcBef>
                <a:spcPts val="600"/>
              </a:spcBef>
              <a:buClr>
                <a:schemeClr val="dk1"/>
              </a:buClr>
              <a:buSzPct val="100000"/>
              <a:buFont typeface="Wingdings" panose="05000000000000000000" pitchFamily="2" charset="2"/>
              <a:buChar char="Ø"/>
            </a:pPr>
            <a:r>
              <a:rPr lang="en-US" dirty="0">
                <a:sym typeface="Georgia"/>
              </a:rPr>
              <a:t>The browser has to resolve this conflict </a:t>
            </a:r>
            <a:endParaRPr lang="en-US" dirty="0">
              <a:sym typeface="Palatino Linotype"/>
            </a:endParaRPr>
          </a:p>
        </p:txBody>
      </p:sp>
    </p:spTree>
    <p:extLst>
      <p:ext uri="{BB962C8B-B14F-4D97-AF65-F5344CB8AC3E}">
        <p14:creationId xmlns:p14="http://schemas.microsoft.com/office/powerpoint/2010/main" val="6398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131</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228600" y="1402838"/>
            <a:ext cx="11734800" cy="2407162"/>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lnSpc>
                <a:spcPct val="200000"/>
              </a:lnSpc>
              <a:spcBef>
                <a:spcPts val="640"/>
              </a:spcBef>
              <a:buClr>
                <a:schemeClr val="dk1"/>
              </a:buClr>
              <a:buSzPct val="291638"/>
            </a:pPr>
            <a:r>
              <a:rPr lang="en-US" dirty="0">
                <a:sym typeface="Georgia"/>
              </a:rPr>
              <a:t>3. Another source of conflict can arise from the fact that there can be several different origins of the specification of property values. </a:t>
            </a:r>
          </a:p>
          <a:p>
            <a:pPr marL="285750" indent="-285750" algn="just">
              <a:lnSpc>
                <a:spcPct val="200000"/>
              </a:lnSpc>
              <a:spcBef>
                <a:spcPts val="640"/>
              </a:spcBef>
              <a:buClr>
                <a:schemeClr val="dk1"/>
              </a:buClr>
              <a:buSzPct val="100000"/>
              <a:buFont typeface="Wingdings" panose="05000000000000000000" pitchFamily="2" charset="2"/>
              <a:buChar char="Ø"/>
            </a:pPr>
            <a:r>
              <a:rPr lang="en-US" dirty="0">
                <a:sym typeface="Georgia"/>
              </a:rPr>
              <a:t>For example, they may  come from  a style sheet written  by the author of the document  itself but they may come  from the browser user  and from the browser.</a:t>
            </a:r>
          </a:p>
        </p:txBody>
      </p:sp>
    </p:spTree>
    <p:extLst>
      <p:ext uri="{BB962C8B-B14F-4D97-AF65-F5344CB8AC3E}">
        <p14:creationId xmlns:p14="http://schemas.microsoft.com/office/powerpoint/2010/main" val="14847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132</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228600" y="1402838"/>
            <a:ext cx="11734800" cy="2407162"/>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lnSpc>
                <a:spcPct val="200000"/>
              </a:lnSpc>
              <a:spcBef>
                <a:spcPts val="640"/>
              </a:spcBef>
              <a:buClr>
                <a:schemeClr val="dk1"/>
              </a:buClr>
              <a:buSzPct val="291638"/>
            </a:pPr>
            <a:r>
              <a:rPr lang="en-US" dirty="0"/>
              <a:t>The property value specifications can be marked as being important by including </a:t>
            </a:r>
            <a:r>
              <a:rPr lang="en-US" b="1" u="sng" dirty="0"/>
              <a:t>!important </a:t>
            </a:r>
            <a:r>
              <a:rPr lang="en-US" dirty="0"/>
              <a:t>in the specification. For example, in the specification:</a:t>
            </a:r>
          </a:p>
          <a:p>
            <a:pPr algn="just">
              <a:lnSpc>
                <a:spcPct val="200000"/>
              </a:lnSpc>
              <a:spcBef>
                <a:spcPts val="640"/>
              </a:spcBef>
              <a:buClr>
                <a:schemeClr val="dk1"/>
              </a:buClr>
              <a:buSzPct val="291638"/>
            </a:pPr>
            <a:r>
              <a:rPr lang="en-US" dirty="0"/>
              <a:t>	</a:t>
            </a:r>
            <a:r>
              <a:rPr lang="en-US" sz="2400" b="1" dirty="0" err="1"/>
              <a:t>p.special</a:t>
            </a:r>
            <a:r>
              <a:rPr lang="en-US" sz="2400" b="1" dirty="0"/>
              <a:t> {font-style: italic !important; font-size: 1.2em}</a:t>
            </a:r>
            <a:endParaRPr lang="en-US" b="1" dirty="0">
              <a:sym typeface="Georgia"/>
            </a:endParaRPr>
          </a:p>
        </p:txBody>
      </p:sp>
    </p:spTree>
    <p:extLst>
      <p:ext uri="{BB962C8B-B14F-4D97-AF65-F5344CB8AC3E}">
        <p14:creationId xmlns:p14="http://schemas.microsoft.com/office/powerpoint/2010/main" val="11286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133</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180848" y="2182042"/>
            <a:ext cx="11734800" cy="35052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lnSpc>
                <a:spcPct val="200000"/>
              </a:lnSpc>
              <a:spcBef>
                <a:spcPts val="640"/>
              </a:spcBef>
              <a:buClr>
                <a:schemeClr val="dk1"/>
              </a:buClr>
              <a:buSzPct val="291638"/>
            </a:pPr>
            <a:r>
              <a:rPr lang="en-US" b="1" dirty="0">
                <a:sym typeface="Georgia"/>
              </a:rPr>
              <a:t>Step 1: </a:t>
            </a:r>
            <a:r>
              <a:rPr lang="en-US" dirty="0">
                <a:sym typeface="Georgia"/>
              </a:rPr>
              <a:t>G</a:t>
            </a:r>
            <a:r>
              <a:rPr lang="en-US" dirty="0">
                <a:sym typeface="Palatino Linotype"/>
              </a:rPr>
              <a:t>ather information about levels of style sheet. A</a:t>
            </a:r>
            <a:r>
              <a:rPr lang="en-US" dirty="0"/>
              <a:t>ll the origins and weights are sorted. The following rules are considered: The precedence is followed as below:</a:t>
            </a:r>
          </a:p>
          <a:p>
            <a:pPr marL="25400" marR="25400" lvl="0" algn="just">
              <a:spcBef>
                <a:spcPts val="600"/>
              </a:spcBef>
              <a:buClr>
                <a:srgbClr val="FF0000"/>
              </a:buClr>
              <a:buSzPts val="1100"/>
            </a:pPr>
            <a:r>
              <a:rPr lang="en-US" dirty="0"/>
              <a:t>               1. Important declarations with user origin </a:t>
            </a:r>
          </a:p>
          <a:p>
            <a:pPr marL="25400" marR="25400" lvl="0" algn="just">
              <a:spcBef>
                <a:spcPts val="600"/>
              </a:spcBef>
              <a:buClr>
                <a:srgbClr val="FF0000"/>
              </a:buClr>
              <a:buSzPts val="1100"/>
            </a:pPr>
            <a:r>
              <a:rPr lang="en-US" dirty="0"/>
              <a:t>               2. Important declarations with author origin </a:t>
            </a:r>
          </a:p>
          <a:p>
            <a:pPr marL="25400" marR="25400" lvl="0" algn="just">
              <a:spcBef>
                <a:spcPts val="600"/>
              </a:spcBef>
              <a:buClr>
                <a:srgbClr val="FF0000"/>
              </a:buClr>
              <a:buSzPts val="1100"/>
            </a:pPr>
            <a:r>
              <a:rPr lang="en-US" dirty="0"/>
              <a:t>              3. Normal declarations with author origin </a:t>
            </a:r>
          </a:p>
          <a:p>
            <a:pPr marL="25400" marR="25400" lvl="0" algn="just">
              <a:spcBef>
                <a:spcPts val="600"/>
              </a:spcBef>
              <a:buClr>
                <a:srgbClr val="FF0000"/>
              </a:buClr>
              <a:buSzPts val="1100"/>
            </a:pPr>
            <a:r>
              <a:rPr lang="en-US" dirty="0"/>
              <a:t>              4. Normal declarations with user origin </a:t>
            </a:r>
          </a:p>
          <a:p>
            <a:pPr marL="25400" marR="25400" lvl="0" algn="just">
              <a:spcBef>
                <a:spcPts val="600"/>
              </a:spcBef>
              <a:buClr>
                <a:srgbClr val="FF0000"/>
              </a:buClr>
              <a:buSzPts val="1100"/>
            </a:pPr>
            <a:r>
              <a:rPr lang="en-US" dirty="0"/>
              <a:t>              5. Any declarations with browser (or other user agent) origin. </a:t>
            </a:r>
          </a:p>
        </p:txBody>
      </p:sp>
      <p:sp>
        <p:nvSpPr>
          <p:cNvPr id="6" name="TextBox 5">
            <a:extLst>
              <a:ext uri="{FF2B5EF4-FFF2-40B4-BE49-F238E27FC236}">
                <a16:creationId xmlns:a16="http://schemas.microsoft.com/office/drawing/2014/main" id="{BDF61DE4-5082-1F6A-9DDB-7FA8B706212E}"/>
              </a:ext>
            </a:extLst>
          </p:cNvPr>
          <p:cNvSpPr txBox="1"/>
          <p:nvPr/>
        </p:nvSpPr>
        <p:spPr>
          <a:xfrm>
            <a:off x="180848" y="1170758"/>
            <a:ext cx="9267952" cy="561244"/>
          </a:xfrm>
          <a:prstGeom prst="rect">
            <a:avLst/>
          </a:prstGeom>
          <a:noFill/>
        </p:spPr>
        <p:txBody>
          <a:bodyPr wrap="square">
            <a:spAutoFit/>
          </a:bodyPr>
          <a:lstStyle/>
          <a:p>
            <a:pPr algn="just">
              <a:lnSpc>
                <a:spcPct val="200000"/>
              </a:lnSpc>
              <a:spcBef>
                <a:spcPts val="640"/>
              </a:spcBef>
              <a:buClr>
                <a:schemeClr val="dk1"/>
              </a:buClr>
              <a:buSzPct val="291638"/>
            </a:pPr>
            <a:r>
              <a:rPr lang="en-US" dirty="0"/>
              <a:t>The process of conflict resolution is a multi stage process.</a:t>
            </a:r>
          </a:p>
        </p:txBody>
      </p:sp>
    </p:spTree>
    <p:extLst>
      <p:ext uri="{BB962C8B-B14F-4D97-AF65-F5344CB8AC3E}">
        <p14:creationId xmlns:p14="http://schemas.microsoft.com/office/powerpoint/2010/main" val="32766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134</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180848" y="1828800"/>
            <a:ext cx="11734800" cy="35052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5400" marR="25400" lvl="0" algn="just">
              <a:lnSpc>
                <a:spcPct val="115000"/>
              </a:lnSpc>
              <a:spcBef>
                <a:spcPts val="600"/>
              </a:spcBef>
              <a:buClr>
                <a:schemeClr val="dk1"/>
              </a:buClr>
              <a:buSzPts val="1100"/>
            </a:pPr>
            <a:r>
              <a:rPr lang="en-US" b="1" dirty="0">
                <a:sym typeface="Georgia"/>
              </a:rPr>
              <a:t>Step 2: </a:t>
            </a:r>
            <a:r>
              <a:rPr lang="en-US" dirty="0">
                <a:solidFill>
                  <a:schemeClr val="tx1"/>
                </a:solidFill>
                <a:sym typeface="Palatino Linotype"/>
              </a:rPr>
              <a:t>If there are other conflicts even after sorting ,The next step is sorting by specificity. Rules are: </a:t>
            </a:r>
            <a:endParaRPr lang="en-US" dirty="0">
              <a:solidFill>
                <a:schemeClr val="tx1"/>
              </a:solidFill>
            </a:endParaRPr>
          </a:p>
          <a:p>
            <a:pPr marL="25400" marR="25400" lvl="0" algn="just">
              <a:lnSpc>
                <a:spcPct val="115000"/>
              </a:lnSpc>
              <a:spcBef>
                <a:spcPts val="600"/>
              </a:spcBef>
              <a:buClr>
                <a:srgbClr val="FF0000"/>
              </a:buClr>
              <a:buSzPts val="1100"/>
            </a:pPr>
            <a:r>
              <a:rPr lang="en-US" dirty="0">
                <a:solidFill>
                  <a:schemeClr val="tx1"/>
                </a:solidFill>
              </a:rPr>
              <a:t>       1. id selectors </a:t>
            </a:r>
          </a:p>
          <a:p>
            <a:pPr marL="25400" marR="25400" lvl="0" algn="just">
              <a:lnSpc>
                <a:spcPct val="115000"/>
              </a:lnSpc>
              <a:spcBef>
                <a:spcPts val="600"/>
              </a:spcBef>
              <a:buClr>
                <a:srgbClr val="FF0000"/>
              </a:buClr>
              <a:buSzPts val="1100"/>
            </a:pPr>
            <a:r>
              <a:rPr lang="en-US" dirty="0">
                <a:solidFill>
                  <a:schemeClr val="tx1"/>
                </a:solidFill>
              </a:rPr>
              <a:t>       2. Class and pseudo class selectors </a:t>
            </a:r>
          </a:p>
          <a:p>
            <a:pPr marL="25400" marR="25400" lvl="0" algn="just">
              <a:lnSpc>
                <a:spcPct val="115000"/>
              </a:lnSpc>
              <a:spcBef>
                <a:spcPts val="600"/>
              </a:spcBef>
              <a:buClr>
                <a:srgbClr val="FF0000"/>
              </a:buClr>
              <a:buSzPts val="1100"/>
            </a:pPr>
            <a:r>
              <a:rPr lang="en-US" dirty="0">
                <a:solidFill>
                  <a:schemeClr val="tx1"/>
                </a:solidFill>
              </a:rPr>
              <a:t>       3. Contextual selectors (more element type names means that  they are more specific)</a:t>
            </a:r>
          </a:p>
          <a:p>
            <a:pPr marL="25400" marR="25400" lvl="0" algn="just">
              <a:lnSpc>
                <a:spcPct val="115000"/>
              </a:lnSpc>
              <a:spcBef>
                <a:spcPts val="600"/>
              </a:spcBef>
              <a:buClr>
                <a:srgbClr val="FF0000"/>
              </a:buClr>
              <a:buSzPts val="1100"/>
            </a:pPr>
            <a:r>
              <a:rPr lang="en-US" dirty="0">
                <a:solidFill>
                  <a:schemeClr val="tx1"/>
                </a:solidFill>
              </a:rPr>
              <a:t>     4. Universal selectors </a:t>
            </a:r>
          </a:p>
          <a:p>
            <a:pPr marL="25400" marR="25400" lvl="0" algn="just">
              <a:lnSpc>
                <a:spcPct val="115000"/>
              </a:lnSpc>
              <a:spcBef>
                <a:spcPts val="600"/>
              </a:spcBef>
              <a:buClr>
                <a:srgbClr val="FF0000"/>
              </a:buClr>
              <a:buSzPts val="1100"/>
            </a:pPr>
            <a:endParaRPr lang="en-US" dirty="0">
              <a:solidFill>
                <a:schemeClr val="tx1"/>
              </a:solidFill>
            </a:endParaRPr>
          </a:p>
          <a:p>
            <a:pPr marL="311150" marR="25400" lvl="0" indent="-285750" algn="just">
              <a:lnSpc>
                <a:spcPct val="115000"/>
              </a:lnSpc>
              <a:spcBef>
                <a:spcPts val="600"/>
              </a:spcBef>
              <a:buClr>
                <a:schemeClr val="dk1"/>
              </a:buClr>
              <a:buSzPts val="1100"/>
              <a:buFont typeface="Wingdings" panose="05000000000000000000" pitchFamily="2" charset="2"/>
              <a:buChar char="Ø"/>
            </a:pPr>
            <a:r>
              <a:rPr lang="en-US" dirty="0">
                <a:solidFill>
                  <a:schemeClr val="tx1"/>
                </a:solidFill>
                <a:sym typeface="Palatino Linotype"/>
              </a:rPr>
              <a:t>If there still conflicts, they are resolved by giving precedence to most recently seen specification.</a:t>
            </a:r>
          </a:p>
          <a:p>
            <a:pPr marL="25400" marR="25400" lvl="0" algn="just">
              <a:lnSpc>
                <a:spcPct val="115000"/>
              </a:lnSpc>
              <a:spcBef>
                <a:spcPts val="600"/>
              </a:spcBef>
              <a:buClr>
                <a:schemeClr val="dk1"/>
              </a:buClr>
              <a:buSzPts val="1100"/>
            </a:pPr>
            <a:r>
              <a:rPr lang="en-US" dirty="0">
                <a:solidFill>
                  <a:schemeClr val="tx1"/>
                </a:solidFill>
                <a:sym typeface="Arial"/>
              </a:rPr>
              <a:t>		 	 	 							</a:t>
            </a:r>
          </a:p>
        </p:txBody>
      </p:sp>
      <p:sp>
        <p:nvSpPr>
          <p:cNvPr id="6" name="TextBox 5">
            <a:extLst>
              <a:ext uri="{FF2B5EF4-FFF2-40B4-BE49-F238E27FC236}">
                <a16:creationId xmlns:a16="http://schemas.microsoft.com/office/drawing/2014/main" id="{BDF61DE4-5082-1F6A-9DDB-7FA8B706212E}"/>
              </a:ext>
            </a:extLst>
          </p:cNvPr>
          <p:cNvSpPr txBox="1"/>
          <p:nvPr/>
        </p:nvSpPr>
        <p:spPr>
          <a:xfrm>
            <a:off x="180848" y="1170758"/>
            <a:ext cx="9267952" cy="561244"/>
          </a:xfrm>
          <a:prstGeom prst="rect">
            <a:avLst/>
          </a:prstGeom>
          <a:noFill/>
        </p:spPr>
        <p:txBody>
          <a:bodyPr wrap="square">
            <a:spAutoFit/>
          </a:bodyPr>
          <a:lstStyle/>
          <a:p>
            <a:pPr algn="just">
              <a:lnSpc>
                <a:spcPct val="200000"/>
              </a:lnSpc>
              <a:spcBef>
                <a:spcPts val="640"/>
              </a:spcBef>
              <a:buClr>
                <a:schemeClr val="dk1"/>
              </a:buClr>
              <a:buSzPct val="291638"/>
            </a:pPr>
            <a:r>
              <a:rPr lang="en-US" dirty="0"/>
              <a:t>The process of conflict resolution is a multi stage process.</a:t>
            </a:r>
          </a:p>
        </p:txBody>
      </p:sp>
      <p:sp>
        <p:nvSpPr>
          <p:cNvPr id="7" name="TextBox 6">
            <a:extLst>
              <a:ext uri="{FF2B5EF4-FFF2-40B4-BE49-F238E27FC236}">
                <a16:creationId xmlns:a16="http://schemas.microsoft.com/office/drawing/2014/main" id="{ED34D2B5-7401-F9D9-37EF-A4BAD3127040}"/>
              </a:ext>
            </a:extLst>
          </p:cNvPr>
          <p:cNvSpPr txBox="1"/>
          <p:nvPr/>
        </p:nvSpPr>
        <p:spPr>
          <a:xfrm>
            <a:off x="157538" y="5844661"/>
            <a:ext cx="10972800" cy="384657"/>
          </a:xfrm>
          <a:prstGeom prst="rect">
            <a:avLst/>
          </a:prstGeom>
          <a:noFill/>
        </p:spPr>
        <p:txBody>
          <a:bodyPr wrap="square">
            <a:spAutoFit/>
          </a:bodyPr>
          <a:lstStyle/>
          <a:p>
            <a:pPr marL="342900" lvl="0" indent="-254000">
              <a:lnSpc>
                <a:spcPct val="115000"/>
              </a:lnSpc>
              <a:buSzPts val="1800"/>
              <a:buFont typeface="Palatino Linotype"/>
              <a:buChar char="•"/>
            </a:pPr>
            <a:r>
              <a:rPr lang="en-US" dirty="0">
                <a:solidFill>
                  <a:srgbClr val="FF0000"/>
                </a:solidFill>
                <a:sym typeface="Palatino Linotype"/>
              </a:rPr>
              <a:t>The whole sorting process that is used to resolve style specification conflicts is called the cascade. </a:t>
            </a:r>
          </a:p>
        </p:txBody>
      </p:sp>
    </p:spTree>
    <p:extLst>
      <p:ext uri="{BB962C8B-B14F-4D97-AF65-F5344CB8AC3E}">
        <p14:creationId xmlns:p14="http://schemas.microsoft.com/office/powerpoint/2010/main" val="25811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135</a:t>
            </a:fld>
            <a:endParaRPr lang="en-US"/>
          </a:p>
        </p:txBody>
      </p:sp>
      <p:sp>
        <p:nvSpPr>
          <p:cNvPr id="5" name="Rectangle: Diagonal Corners Rounded 4">
            <a:extLst>
              <a:ext uri="{FF2B5EF4-FFF2-40B4-BE49-F238E27FC236}">
                <a16:creationId xmlns:a16="http://schemas.microsoft.com/office/drawing/2014/main" id="{39578D1E-A24F-D6D9-B71E-3AA6594C2D72}"/>
              </a:ext>
            </a:extLst>
          </p:cNvPr>
          <p:cNvSpPr/>
          <p:nvPr/>
        </p:nvSpPr>
        <p:spPr>
          <a:xfrm>
            <a:off x="228600" y="1200118"/>
            <a:ext cx="11630152" cy="24384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lvl="0" indent="-285750">
              <a:lnSpc>
                <a:spcPct val="200000"/>
              </a:lnSpc>
              <a:spcBef>
                <a:spcPts val="1200"/>
              </a:spcBef>
              <a:buSzPct val="100000"/>
              <a:buFont typeface="Wingdings" panose="05000000000000000000" pitchFamily="2" charset="2"/>
              <a:buChar char="Ø"/>
            </a:pPr>
            <a:r>
              <a:rPr lang="en-US" b="1" i="1" u="sng" dirty="0">
                <a:solidFill>
                  <a:schemeClr val="tx1"/>
                </a:solidFill>
                <a:sym typeface="Georgia"/>
              </a:rPr>
              <a:t>Inheritance </a:t>
            </a:r>
            <a:r>
              <a:rPr lang="en-US" dirty="0">
                <a:solidFill>
                  <a:schemeClr val="tx1"/>
                </a:solidFill>
                <a:sym typeface="Georgia"/>
              </a:rPr>
              <a:t>is another source of property-value conflicts; although as we already know, the inherited property value is always overridden by the property value given to the descendant element. </a:t>
            </a:r>
            <a:endParaRPr lang="en-US" dirty="0">
              <a:solidFill>
                <a:schemeClr val="tx1"/>
              </a:solidFill>
              <a:sym typeface="Arial"/>
            </a:endParaRPr>
          </a:p>
          <a:p>
            <a:pPr marL="285750" lvl="0" indent="-285750">
              <a:lnSpc>
                <a:spcPct val="200000"/>
              </a:lnSpc>
              <a:spcBef>
                <a:spcPts val="1200"/>
              </a:spcBef>
              <a:buClr>
                <a:schemeClr val="dk1"/>
              </a:buClr>
              <a:buSzPct val="100000"/>
              <a:buFont typeface="Wingdings" panose="05000000000000000000" pitchFamily="2" charset="2"/>
              <a:buChar char="Ø"/>
            </a:pPr>
            <a:r>
              <a:rPr lang="en-US" dirty="0">
                <a:solidFill>
                  <a:schemeClr val="tx1"/>
                </a:solidFill>
                <a:sym typeface="Georgia"/>
              </a:rPr>
              <a:t>A child element always inherits the styles of the parent element, unless declared otherwise separately. Even here, if the declarations are not in conflict, they simply merge.</a:t>
            </a:r>
            <a:endParaRPr lang="en-US" dirty="0">
              <a:solidFill>
                <a:schemeClr val="tx1"/>
              </a:solidFill>
              <a:sym typeface="Arial"/>
            </a:endParaRPr>
          </a:p>
        </p:txBody>
      </p:sp>
    </p:spTree>
    <p:extLst>
      <p:ext uri="{BB962C8B-B14F-4D97-AF65-F5344CB8AC3E}">
        <p14:creationId xmlns:p14="http://schemas.microsoft.com/office/powerpoint/2010/main" val="35576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Conflict Resolution – Inheritance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136</a:t>
            </a:fld>
            <a:endParaRPr lang="en-US"/>
          </a:p>
        </p:txBody>
      </p:sp>
      <p:sp>
        <p:nvSpPr>
          <p:cNvPr id="6" name="TextBox 5">
            <a:extLst>
              <a:ext uri="{FF2B5EF4-FFF2-40B4-BE49-F238E27FC236}">
                <a16:creationId xmlns:a16="http://schemas.microsoft.com/office/drawing/2014/main" id="{046DBCD6-9CE4-FA46-05FF-C8150AFAF41D}"/>
              </a:ext>
            </a:extLst>
          </p:cNvPr>
          <p:cNvSpPr txBox="1"/>
          <p:nvPr/>
        </p:nvSpPr>
        <p:spPr>
          <a:xfrm>
            <a:off x="457200" y="1188347"/>
            <a:ext cx="8881306" cy="5355312"/>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&lt;title&gt;Inheritance&lt;/title&gt;</a:t>
            </a:r>
          </a:p>
          <a:p>
            <a:r>
              <a:rPr lang="en-IN" dirty="0"/>
              <a:t>	&lt;style type="text/</a:t>
            </a:r>
            <a:r>
              <a:rPr lang="en-IN" dirty="0" err="1"/>
              <a:t>css</a:t>
            </a:r>
            <a:r>
              <a:rPr lang="en-IN" dirty="0"/>
              <a:t>"&gt;</a:t>
            </a:r>
          </a:p>
          <a:p>
            <a:r>
              <a:rPr lang="en-IN" dirty="0"/>
              <a:t>		.one{font-size: 30pt; </a:t>
            </a:r>
            <a:r>
              <a:rPr lang="en-IN" dirty="0" err="1"/>
              <a:t>color</a:t>
            </a:r>
            <a:r>
              <a:rPr lang="en-IN" dirty="0"/>
              <a:t>: red;}</a:t>
            </a:r>
          </a:p>
          <a:p>
            <a:r>
              <a:rPr lang="en-IN" dirty="0"/>
              <a:t>		.two{font-size: 25pt; </a:t>
            </a:r>
            <a:r>
              <a:rPr lang="en-IN" dirty="0" err="1"/>
              <a:t>color</a:t>
            </a:r>
            <a:r>
              <a:rPr lang="en-IN" dirty="0"/>
              <a:t>: blue;}</a:t>
            </a:r>
          </a:p>
          <a:p>
            <a:r>
              <a:rPr lang="en-IN" dirty="0"/>
              <a:t>		.three{font-size: 25pt; </a:t>
            </a:r>
            <a:r>
              <a:rPr lang="en-IN" dirty="0" err="1"/>
              <a:t>color</a:t>
            </a:r>
            <a:r>
              <a:rPr lang="en-IN" dirty="0"/>
              <a:t>: </a:t>
            </a:r>
            <a:r>
              <a:rPr lang="en-IN" dirty="0" err="1"/>
              <a:t>hotpink</a:t>
            </a:r>
            <a:r>
              <a:rPr lang="en-IN" dirty="0"/>
              <a:t>;}</a:t>
            </a:r>
          </a:p>
          <a:p>
            <a:r>
              <a:rPr lang="en-IN" dirty="0"/>
              <a:t>	&lt;/style&gt;  </a:t>
            </a:r>
          </a:p>
          <a:p>
            <a:r>
              <a:rPr lang="en-IN" dirty="0"/>
              <a:t>  &lt;/head&gt;</a:t>
            </a:r>
          </a:p>
          <a:p>
            <a:r>
              <a:rPr lang="en-IN" dirty="0"/>
              <a:t>&lt;body&gt;</a:t>
            </a:r>
          </a:p>
          <a:p>
            <a:r>
              <a:rPr lang="en-IN" dirty="0"/>
              <a:t>	&lt;p class="one"&gt;</a:t>
            </a:r>
          </a:p>
          <a:p>
            <a:r>
              <a:rPr lang="en-IN" dirty="0"/>
              <a:t>	     &lt;p class="two"&gt; My favourite subject is FSD&lt;/p&gt;</a:t>
            </a:r>
          </a:p>
          <a:p>
            <a:r>
              <a:rPr lang="en-IN" dirty="0"/>
              <a:t>	&lt;/p&gt;</a:t>
            </a:r>
          </a:p>
          <a:p>
            <a:r>
              <a:rPr lang="en-IN" dirty="0"/>
              <a:t>	&lt;p class="one"&gt;</a:t>
            </a:r>
          </a:p>
          <a:p>
            <a:r>
              <a:rPr lang="en-IN" dirty="0"/>
              <a:t>	     &lt;p class="two three"&gt; My favourite subject is FSD&lt;/p&gt;</a:t>
            </a:r>
          </a:p>
          <a:p>
            <a:r>
              <a:rPr lang="en-IN" dirty="0"/>
              <a:t>	&lt;/p&gt;</a:t>
            </a:r>
          </a:p>
          <a:p>
            <a:r>
              <a:rPr lang="en-IN" dirty="0"/>
              <a:t>  &lt;/body&gt;</a:t>
            </a:r>
          </a:p>
          <a:p>
            <a:r>
              <a:rPr lang="en-IN" dirty="0"/>
              <a:t>&lt;/html&gt;</a:t>
            </a:r>
          </a:p>
        </p:txBody>
      </p:sp>
    </p:spTree>
    <p:extLst>
      <p:ext uri="{BB962C8B-B14F-4D97-AF65-F5344CB8AC3E}">
        <p14:creationId xmlns:p14="http://schemas.microsoft.com/office/powerpoint/2010/main" val="20808397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8458200" cy="461665"/>
          </a:xfrm>
          <a:prstGeom prst="rect">
            <a:avLst/>
          </a:prstGeom>
          <a:noFill/>
        </p:spPr>
        <p:txBody>
          <a:bodyPr wrap="square" rtlCol="0">
            <a:spAutoFit/>
          </a:bodyPr>
          <a:lstStyle/>
          <a:p>
            <a:r>
              <a:rPr lang="en-US" sz="2400" b="1" dirty="0"/>
              <a:t>Conflict Resolution – Inheritance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137</a:t>
            </a:fld>
            <a:endParaRPr lang="en-US"/>
          </a:p>
        </p:txBody>
      </p:sp>
      <p:pic>
        <p:nvPicPr>
          <p:cNvPr id="5" name="Picture 4">
            <a:extLst>
              <a:ext uri="{FF2B5EF4-FFF2-40B4-BE49-F238E27FC236}">
                <a16:creationId xmlns:a16="http://schemas.microsoft.com/office/drawing/2014/main" id="{E0D274BA-AC54-37E0-6D7E-B93BD8D706CB}"/>
              </a:ext>
            </a:extLst>
          </p:cNvPr>
          <p:cNvPicPr>
            <a:picLocks noChangeAspect="1"/>
          </p:cNvPicPr>
          <p:nvPr/>
        </p:nvPicPr>
        <p:blipFill>
          <a:blip r:embed="rId4"/>
          <a:stretch>
            <a:fillRect/>
          </a:stretch>
        </p:blipFill>
        <p:spPr>
          <a:xfrm>
            <a:off x="1712830" y="1692559"/>
            <a:ext cx="8766340" cy="3284119"/>
          </a:xfrm>
          <a:prstGeom prst="rect">
            <a:avLst/>
          </a:prstGeom>
        </p:spPr>
      </p:pic>
    </p:spTree>
    <p:extLst>
      <p:ext uri="{BB962C8B-B14F-4D97-AF65-F5344CB8AC3E}">
        <p14:creationId xmlns:p14="http://schemas.microsoft.com/office/powerpoint/2010/main" val="3416691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11. CSS - Box Model</a:t>
            </a:r>
            <a:endParaRPr lang="en-IN" sz="2400" b="1" dirty="0"/>
          </a:p>
        </p:txBody>
      </p:sp>
      <p:sp>
        <p:nvSpPr>
          <p:cNvPr id="16" name="Rectangle 15"/>
          <p:cNvSpPr/>
          <p:nvPr/>
        </p:nvSpPr>
        <p:spPr>
          <a:xfrm>
            <a:off x="202414" y="1066800"/>
            <a:ext cx="11734800" cy="1857753"/>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dirty="0"/>
              <a:t>Virtually all document elements can have borders with various styles, such as </a:t>
            </a:r>
            <a:r>
              <a:rPr lang="en-US" b="1" i="1" u="sng" dirty="0"/>
              <a:t>color and width.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dirty="0"/>
              <a:t>The amount of space between the content of an </a:t>
            </a:r>
            <a:r>
              <a:rPr lang="en-US" b="1" i="1" u="sng" dirty="0"/>
              <a:t>element and its border, known as padding</a:t>
            </a:r>
            <a:r>
              <a:rPr lang="en-US" dirty="0"/>
              <a:t>, can be specified, as well as the space between the </a:t>
            </a:r>
            <a:r>
              <a:rPr lang="en-US" b="1" i="1" u="sng" dirty="0"/>
              <a:t>border and an adjacent element, known as the margin</a:t>
            </a:r>
            <a:r>
              <a:rPr lang="en-US" dirty="0"/>
              <a:t>. This model, called the box model.</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138</a:t>
            </a:fld>
            <a:endParaRPr lang="en-US"/>
          </a:p>
        </p:txBody>
      </p:sp>
      <p:pic>
        <p:nvPicPr>
          <p:cNvPr id="5" name="Picture 4">
            <a:extLst>
              <a:ext uri="{FF2B5EF4-FFF2-40B4-BE49-F238E27FC236}">
                <a16:creationId xmlns:a16="http://schemas.microsoft.com/office/drawing/2014/main" id="{E0DE4493-9346-E77B-670E-FB66965DD341}"/>
              </a:ext>
            </a:extLst>
          </p:cNvPr>
          <p:cNvPicPr>
            <a:picLocks noChangeAspect="1"/>
          </p:cNvPicPr>
          <p:nvPr/>
        </p:nvPicPr>
        <p:blipFill>
          <a:blip r:embed="rId4"/>
          <a:stretch>
            <a:fillRect/>
          </a:stretch>
        </p:blipFill>
        <p:spPr>
          <a:xfrm>
            <a:off x="4724400" y="2514600"/>
            <a:ext cx="5200753" cy="3475423"/>
          </a:xfrm>
          <a:prstGeom prst="rect">
            <a:avLst/>
          </a:prstGeom>
        </p:spPr>
      </p:pic>
      <p:sp>
        <p:nvSpPr>
          <p:cNvPr id="6" name="TextBox 5">
            <a:extLst>
              <a:ext uri="{FF2B5EF4-FFF2-40B4-BE49-F238E27FC236}">
                <a16:creationId xmlns:a16="http://schemas.microsoft.com/office/drawing/2014/main" id="{FA7AEEB1-3ED9-5AB6-A813-5F9D04163710}"/>
              </a:ext>
            </a:extLst>
          </p:cNvPr>
          <p:cNvSpPr txBox="1"/>
          <p:nvPr/>
        </p:nvSpPr>
        <p:spPr>
          <a:xfrm>
            <a:off x="5105400" y="6096000"/>
            <a:ext cx="4572000" cy="369332"/>
          </a:xfrm>
          <a:prstGeom prst="rect">
            <a:avLst/>
          </a:prstGeom>
          <a:noFill/>
        </p:spPr>
        <p:txBody>
          <a:bodyPr wrap="square" rtlCol="0">
            <a:spAutoFit/>
          </a:bodyPr>
          <a:lstStyle/>
          <a:p>
            <a:pPr algn="ctr"/>
            <a:r>
              <a:rPr lang="en-IN" b="1" dirty="0"/>
              <a:t>Figure: </a:t>
            </a:r>
            <a:r>
              <a:rPr lang="en-IN" dirty="0"/>
              <a:t>The Box Model</a:t>
            </a:r>
          </a:p>
        </p:txBody>
      </p:sp>
    </p:spTree>
    <p:extLst>
      <p:ext uri="{BB962C8B-B14F-4D97-AF65-F5344CB8AC3E}">
        <p14:creationId xmlns:p14="http://schemas.microsoft.com/office/powerpoint/2010/main" val="23991238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Borders</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139</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800"/>
            <a:ext cx="11734800" cy="1255211"/>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nSpc>
                <a:spcPct val="150000"/>
              </a:lnSpc>
              <a:spcBef>
                <a:spcPts val="1200"/>
              </a:spcBef>
              <a:buClr>
                <a:schemeClr val="dk1"/>
              </a:buClr>
              <a:buSzPts val="2000"/>
            </a:pPr>
            <a:r>
              <a:rPr lang="en-US" sz="2000" dirty="0"/>
              <a:t>Border-style </a:t>
            </a:r>
            <a:r>
              <a:rPr lang="en-US" sz="2000" dirty="0">
                <a:sym typeface="Wingdings" panose="05000000000000000000" pitchFamily="2" charset="2"/>
              </a:rPr>
              <a:t> border-top-style, border-bottom-style, border-left-style, border-right-style</a:t>
            </a:r>
          </a:p>
          <a:p>
            <a:pPr lvl="0" algn="just">
              <a:lnSpc>
                <a:spcPct val="150000"/>
              </a:lnSpc>
              <a:spcBef>
                <a:spcPts val="1200"/>
              </a:spcBef>
              <a:buClr>
                <a:schemeClr val="dk1"/>
              </a:buClr>
              <a:buSzPts val="2000"/>
            </a:pPr>
            <a:r>
              <a:rPr lang="en-US" sz="2000" dirty="0">
                <a:sym typeface="Wingdings" panose="05000000000000000000" pitchFamily="2" charset="2"/>
              </a:rPr>
              <a:t>	Values  dotted, dashed, solid, double</a:t>
            </a:r>
            <a:endParaRPr lang="en-US" sz="2000" dirty="0"/>
          </a:p>
        </p:txBody>
      </p:sp>
      <p:sp>
        <p:nvSpPr>
          <p:cNvPr id="7" name="Rectangle: Diagonal Corners Rounded 6">
            <a:extLst>
              <a:ext uri="{FF2B5EF4-FFF2-40B4-BE49-F238E27FC236}">
                <a16:creationId xmlns:a16="http://schemas.microsoft.com/office/drawing/2014/main" id="{8A95BDD9-682D-C80B-BD95-D885D70D5EE6}"/>
              </a:ext>
            </a:extLst>
          </p:cNvPr>
          <p:cNvSpPr/>
          <p:nvPr/>
        </p:nvSpPr>
        <p:spPr>
          <a:xfrm>
            <a:off x="202414" y="2695943"/>
            <a:ext cx="11734800" cy="1255211"/>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gn="just">
              <a:lnSpc>
                <a:spcPct val="150000"/>
              </a:lnSpc>
              <a:spcBef>
                <a:spcPts val="1200"/>
              </a:spcBef>
              <a:buClr>
                <a:schemeClr val="dk1"/>
              </a:buClr>
              <a:buSzPts val="2000"/>
            </a:pPr>
            <a:r>
              <a:rPr lang="en-US" dirty="0"/>
              <a:t>Border-width </a:t>
            </a:r>
            <a:r>
              <a:rPr lang="en-US" dirty="0">
                <a:sym typeface="Wingdings" panose="05000000000000000000" pitchFamily="2" charset="2"/>
              </a:rPr>
              <a:t> border-top-width, border-bottom-width, border-left-width, border-right-width</a:t>
            </a:r>
          </a:p>
          <a:p>
            <a:pPr lvl="1" algn="just">
              <a:lnSpc>
                <a:spcPct val="150000"/>
              </a:lnSpc>
              <a:spcBef>
                <a:spcPts val="1200"/>
              </a:spcBef>
              <a:buClr>
                <a:schemeClr val="dk1"/>
              </a:buClr>
              <a:buSzPts val="2000"/>
            </a:pPr>
            <a:r>
              <a:rPr lang="en-US" dirty="0">
                <a:sym typeface="Wingdings" panose="05000000000000000000" pitchFamily="2" charset="2"/>
              </a:rPr>
              <a:t>	Values  thin, medium, thick</a:t>
            </a:r>
            <a:endParaRPr lang="en-US" dirty="0"/>
          </a:p>
        </p:txBody>
      </p:sp>
      <p:sp>
        <p:nvSpPr>
          <p:cNvPr id="8" name="Rectangle: Diagonal Corners Rounded 7">
            <a:extLst>
              <a:ext uri="{FF2B5EF4-FFF2-40B4-BE49-F238E27FC236}">
                <a16:creationId xmlns:a16="http://schemas.microsoft.com/office/drawing/2014/main" id="{CC0ECC90-6DE1-0010-E92C-49A2D205FF9C}"/>
              </a:ext>
            </a:extLst>
          </p:cNvPr>
          <p:cNvSpPr/>
          <p:nvPr/>
        </p:nvSpPr>
        <p:spPr>
          <a:xfrm>
            <a:off x="202414" y="4349093"/>
            <a:ext cx="11734800" cy="628682"/>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gn="just">
              <a:lnSpc>
                <a:spcPct val="150000"/>
              </a:lnSpc>
              <a:spcBef>
                <a:spcPts val="1200"/>
              </a:spcBef>
              <a:buClr>
                <a:schemeClr val="dk1"/>
              </a:buClr>
              <a:buSzPts val="2000"/>
            </a:pPr>
            <a:r>
              <a:rPr lang="en-US" dirty="0"/>
              <a:t>Border-color </a:t>
            </a:r>
            <a:r>
              <a:rPr lang="en-US" dirty="0">
                <a:sym typeface="Wingdings" panose="05000000000000000000" pitchFamily="2" charset="2"/>
              </a:rPr>
              <a:t> border-top-color, border-bottom-color, border-left-color, border-right-color</a:t>
            </a:r>
            <a:endParaRPr lang="en-US" dirty="0"/>
          </a:p>
        </p:txBody>
      </p:sp>
    </p:spTree>
    <p:extLst>
      <p:ext uri="{BB962C8B-B14F-4D97-AF65-F5344CB8AC3E}">
        <p14:creationId xmlns:p14="http://schemas.microsoft.com/office/powerpoint/2010/main" val="28284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Inline Styles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a:t>
            </a:fld>
            <a:endParaRPr lang="en-US"/>
          </a:p>
        </p:txBody>
      </p:sp>
      <p:pic>
        <p:nvPicPr>
          <p:cNvPr id="5" name="Picture 4">
            <a:extLst>
              <a:ext uri="{FF2B5EF4-FFF2-40B4-BE49-F238E27FC236}">
                <a16:creationId xmlns:a16="http://schemas.microsoft.com/office/drawing/2014/main" id="{C8A40338-89E8-02C8-D0FE-937B4DAC6F57}"/>
              </a:ext>
            </a:extLst>
          </p:cNvPr>
          <p:cNvPicPr>
            <a:picLocks noChangeAspect="1"/>
          </p:cNvPicPr>
          <p:nvPr/>
        </p:nvPicPr>
        <p:blipFill>
          <a:blip r:embed="rId4"/>
          <a:stretch>
            <a:fillRect/>
          </a:stretch>
        </p:blipFill>
        <p:spPr>
          <a:xfrm>
            <a:off x="27532" y="1593279"/>
            <a:ext cx="12122773" cy="2140060"/>
          </a:xfrm>
          <a:prstGeom prst="rect">
            <a:avLst/>
          </a:prstGeom>
        </p:spPr>
      </p:pic>
    </p:spTree>
    <p:extLst>
      <p:ext uri="{BB962C8B-B14F-4D97-AF65-F5344CB8AC3E}">
        <p14:creationId xmlns:p14="http://schemas.microsoft.com/office/powerpoint/2010/main" val="39032536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Borders</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140</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1105" y="1114425"/>
            <a:ext cx="11734800" cy="2895494"/>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nSpc>
                <a:spcPct val="150000"/>
              </a:lnSpc>
              <a:spcBef>
                <a:spcPts val="1200"/>
              </a:spcBef>
              <a:buClr>
                <a:schemeClr val="dk1"/>
              </a:buClr>
              <a:buSzPts val="2000"/>
            </a:pPr>
            <a:r>
              <a:rPr lang="en-US" sz="2000" dirty="0"/>
              <a:t>The shorthand for setting the style properties of all four borders of an element, border.</a:t>
            </a:r>
          </a:p>
          <a:p>
            <a:pPr lvl="0">
              <a:lnSpc>
                <a:spcPct val="150000"/>
              </a:lnSpc>
              <a:spcBef>
                <a:spcPts val="1200"/>
              </a:spcBef>
              <a:buClr>
                <a:schemeClr val="dk1"/>
              </a:buClr>
              <a:buSzPts val="2000"/>
            </a:pPr>
            <a:r>
              <a:rPr lang="en-US" sz="2000" dirty="0"/>
              <a:t>		</a:t>
            </a:r>
            <a:r>
              <a:rPr lang="en-IN" sz="2000" dirty="0">
                <a:solidFill>
                  <a:srgbClr val="FF0000"/>
                </a:solidFill>
              </a:rPr>
              <a:t>border: 5px solid blue;</a:t>
            </a:r>
          </a:p>
          <a:p>
            <a:pPr lvl="0">
              <a:lnSpc>
                <a:spcPct val="150000"/>
              </a:lnSpc>
              <a:spcBef>
                <a:spcPts val="1200"/>
              </a:spcBef>
              <a:buClr>
                <a:schemeClr val="dk1"/>
              </a:buClr>
              <a:buSzPts val="2000"/>
            </a:pPr>
            <a:r>
              <a:rPr lang="en-IN" sz="2000" dirty="0">
                <a:solidFill>
                  <a:schemeClr val="tx1"/>
                </a:solidFill>
              </a:rPr>
              <a:t>The equivalent code is:</a:t>
            </a:r>
          </a:p>
          <a:p>
            <a:pPr lvl="0">
              <a:lnSpc>
                <a:spcPct val="150000"/>
              </a:lnSpc>
              <a:spcBef>
                <a:spcPts val="1200"/>
              </a:spcBef>
              <a:buClr>
                <a:schemeClr val="dk1"/>
              </a:buClr>
              <a:buSzPts val="2000"/>
            </a:pPr>
            <a:r>
              <a:rPr lang="en-IN" sz="2000" dirty="0"/>
              <a:t>	</a:t>
            </a:r>
            <a:r>
              <a:rPr lang="en-IN" sz="2000" dirty="0" err="1">
                <a:solidFill>
                  <a:srgbClr val="FF0000"/>
                </a:solidFill>
              </a:rPr>
              <a:t>border_width</a:t>
            </a:r>
            <a:r>
              <a:rPr lang="en-IN" sz="2000" dirty="0">
                <a:solidFill>
                  <a:srgbClr val="FF0000"/>
                </a:solidFill>
              </a:rPr>
              <a:t>: 5px; border-style: solid; border-</a:t>
            </a:r>
            <a:r>
              <a:rPr lang="en-IN" sz="2000" dirty="0" err="1">
                <a:solidFill>
                  <a:srgbClr val="FF0000"/>
                </a:solidFill>
              </a:rPr>
              <a:t>color</a:t>
            </a:r>
            <a:r>
              <a:rPr lang="en-IN" sz="2000" dirty="0">
                <a:solidFill>
                  <a:srgbClr val="FF0000"/>
                </a:solidFill>
              </a:rPr>
              <a:t>: blue;</a:t>
            </a:r>
          </a:p>
        </p:txBody>
      </p:sp>
      <p:sp>
        <p:nvSpPr>
          <p:cNvPr id="5" name="Rectangle: Diagonal Corners Rounded 4">
            <a:extLst>
              <a:ext uri="{FF2B5EF4-FFF2-40B4-BE49-F238E27FC236}">
                <a16:creationId xmlns:a16="http://schemas.microsoft.com/office/drawing/2014/main" id="{3FD39978-71D9-C9CB-9762-DD50BA4790AF}"/>
              </a:ext>
            </a:extLst>
          </p:cNvPr>
          <p:cNvSpPr/>
          <p:nvPr/>
        </p:nvSpPr>
        <p:spPr>
          <a:xfrm>
            <a:off x="202414" y="4381431"/>
            <a:ext cx="11734800" cy="1485969"/>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nSpc>
                <a:spcPct val="150000"/>
              </a:lnSpc>
              <a:spcBef>
                <a:spcPts val="1200"/>
              </a:spcBef>
              <a:buClr>
                <a:schemeClr val="dk1"/>
              </a:buClr>
              <a:buSzPts val="2000"/>
            </a:pPr>
            <a:r>
              <a:rPr lang="en-US" sz="2000" dirty="0"/>
              <a:t>The cells of a table can have borders, like any other element:</a:t>
            </a:r>
          </a:p>
          <a:p>
            <a:pPr lvl="0">
              <a:lnSpc>
                <a:spcPct val="150000"/>
              </a:lnSpc>
              <a:spcBef>
                <a:spcPts val="1200"/>
              </a:spcBef>
              <a:buClr>
                <a:schemeClr val="dk1"/>
              </a:buClr>
              <a:buSzPts val="2000"/>
            </a:pPr>
            <a:r>
              <a:rPr lang="en-US" sz="2000" dirty="0">
                <a:solidFill>
                  <a:srgbClr val="FF0000"/>
                </a:solidFill>
              </a:rPr>
              <a:t>		td, </a:t>
            </a:r>
            <a:r>
              <a:rPr lang="en-US" sz="2000" dirty="0" err="1">
                <a:solidFill>
                  <a:srgbClr val="FF0000"/>
                </a:solidFill>
              </a:rPr>
              <a:t>th</a:t>
            </a:r>
            <a:r>
              <a:rPr lang="en-US" sz="2000" dirty="0">
                <a:solidFill>
                  <a:srgbClr val="FF0000"/>
                </a:solidFill>
              </a:rPr>
              <a:t> {border: thin solid black;}</a:t>
            </a:r>
            <a:endParaRPr lang="en-IN" sz="2000" dirty="0">
              <a:solidFill>
                <a:srgbClr val="FF0000"/>
              </a:solidFill>
            </a:endParaRPr>
          </a:p>
        </p:txBody>
      </p:sp>
    </p:spTree>
    <p:extLst>
      <p:ext uri="{BB962C8B-B14F-4D97-AF65-F5344CB8AC3E}">
        <p14:creationId xmlns:p14="http://schemas.microsoft.com/office/powerpoint/2010/main" val="113343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Borders - Code</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141</a:t>
            </a:fld>
            <a:endParaRPr lang="en-US"/>
          </a:p>
        </p:txBody>
      </p:sp>
      <p:graphicFrame>
        <p:nvGraphicFramePr>
          <p:cNvPr id="6" name="Table 5">
            <a:extLst>
              <a:ext uri="{FF2B5EF4-FFF2-40B4-BE49-F238E27FC236}">
                <a16:creationId xmlns:a16="http://schemas.microsoft.com/office/drawing/2014/main" id="{F8B457D4-5F44-81B5-D01E-D06656C684BF}"/>
              </a:ext>
            </a:extLst>
          </p:cNvPr>
          <p:cNvGraphicFramePr>
            <a:graphicFrameLocks noGrp="1"/>
          </p:cNvGraphicFramePr>
          <p:nvPr>
            <p:extLst>
              <p:ext uri="{D42A27DB-BD31-4B8C-83A1-F6EECF244321}">
                <p14:modId xmlns:p14="http://schemas.microsoft.com/office/powerpoint/2010/main" val="2322337803"/>
              </p:ext>
            </p:extLst>
          </p:nvPr>
        </p:nvGraphicFramePr>
        <p:xfrm>
          <a:off x="228600" y="1143000"/>
          <a:ext cx="11687048" cy="5303520"/>
        </p:xfrm>
        <a:graphic>
          <a:graphicData uri="http://schemas.openxmlformats.org/drawingml/2006/table">
            <a:tbl>
              <a:tblPr firstRow="1" bandRow="1">
                <a:tableStyleId>{5940675A-B579-460E-94D1-54222C63F5DA}</a:tableStyleId>
              </a:tblPr>
              <a:tblGrid>
                <a:gridCol w="5843524">
                  <a:extLst>
                    <a:ext uri="{9D8B030D-6E8A-4147-A177-3AD203B41FA5}">
                      <a16:colId xmlns:a16="http://schemas.microsoft.com/office/drawing/2014/main" val="2705683748"/>
                    </a:ext>
                  </a:extLst>
                </a:gridCol>
                <a:gridCol w="5843524">
                  <a:extLst>
                    <a:ext uri="{9D8B030D-6E8A-4147-A177-3AD203B41FA5}">
                      <a16:colId xmlns:a16="http://schemas.microsoft.com/office/drawing/2014/main" val="3067055778"/>
                    </a:ext>
                  </a:extLst>
                </a:gridCol>
              </a:tblGrid>
              <a:tr h="370840">
                <a:tc>
                  <a:txBody>
                    <a:bodyPr/>
                    <a:lstStyle/>
                    <a:p>
                      <a:r>
                        <a:rPr lang="en-IN" dirty="0"/>
                        <a:t>&lt;!DOCTYPE html&gt;</a:t>
                      </a:r>
                    </a:p>
                    <a:p>
                      <a:r>
                        <a:rPr lang="en-IN" dirty="0"/>
                        <a:t>&lt;html&gt;</a:t>
                      </a:r>
                    </a:p>
                    <a:p>
                      <a:r>
                        <a:rPr lang="en-IN" dirty="0"/>
                        <a:t>  &lt;head&gt;</a:t>
                      </a:r>
                    </a:p>
                    <a:p>
                      <a:r>
                        <a:rPr lang="en-IN" dirty="0"/>
                        <a:t>	&lt;title&gt;Borders&lt;/title&gt;</a:t>
                      </a:r>
                    </a:p>
                    <a:p>
                      <a:endParaRPr lang="en-IN" dirty="0"/>
                    </a:p>
                    <a:p>
                      <a:r>
                        <a:rPr lang="en-IN" dirty="0"/>
                        <a:t>	&lt;style type="text/</a:t>
                      </a:r>
                      <a:r>
                        <a:rPr lang="en-IN" dirty="0" err="1"/>
                        <a:t>css</a:t>
                      </a:r>
                      <a:r>
                        <a:rPr lang="en-IN" dirty="0"/>
                        <a:t>"&gt;</a:t>
                      </a:r>
                    </a:p>
                    <a:p>
                      <a:r>
                        <a:rPr lang="en-IN" dirty="0"/>
                        <a:t>	      td, </a:t>
                      </a:r>
                      <a:r>
                        <a:rPr lang="en-IN" dirty="0" err="1"/>
                        <a:t>th</a:t>
                      </a:r>
                      <a:r>
                        <a:rPr lang="en-IN" dirty="0"/>
                        <a:t> {border: thin solid black;}</a:t>
                      </a:r>
                    </a:p>
                    <a:p>
                      <a:r>
                        <a:rPr lang="en-IN" dirty="0"/>
                        <a:t>	      table{border: thin solid black; </a:t>
                      </a:r>
                    </a:p>
                    <a:p>
                      <a:r>
                        <a:rPr lang="en-IN" dirty="0"/>
                        <a:t>	border-collapse: collapse; </a:t>
                      </a:r>
                    </a:p>
                    <a:p>
                      <a:r>
                        <a:rPr lang="en-IN" dirty="0"/>
                        <a:t>	border-top-width: medium; </a:t>
                      </a:r>
                    </a:p>
                    <a:p>
                      <a:r>
                        <a:rPr lang="en-IN" dirty="0"/>
                        <a:t>	border-bottom-width: thick; </a:t>
                      </a:r>
                    </a:p>
                    <a:p>
                      <a:r>
                        <a:rPr lang="en-IN" dirty="0"/>
                        <a:t>	border-top-</a:t>
                      </a:r>
                      <a:r>
                        <a:rPr lang="en-IN" dirty="0" err="1"/>
                        <a:t>color</a:t>
                      </a:r>
                      <a:r>
                        <a:rPr lang="en-IN" dirty="0"/>
                        <a:t>: red; </a:t>
                      </a:r>
                    </a:p>
                    <a:p>
                      <a:r>
                        <a:rPr lang="en-IN" dirty="0"/>
                        <a:t>	border-bottom-</a:t>
                      </a:r>
                      <a:r>
                        <a:rPr lang="en-IN" dirty="0" err="1"/>
                        <a:t>color</a:t>
                      </a:r>
                      <a:r>
                        <a:rPr lang="en-IN" dirty="0"/>
                        <a:t>: blue; </a:t>
                      </a:r>
                    </a:p>
                    <a:p>
                      <a:r>
                        <a:rPr lang="en-IN" dirty="0"/>
                        <a:t>	border-top-style: dotted; </a:t>
                      </a:r>
                    </a:p>
                    <a:p>
                      <a:r>
                        <a:rPr lang="en-IN" dirty="0"/>
                        <a:t>	border-bottom-style: dashed;}</a:t>
                      </a:r>
                    </a:p>
                    <a:p>
                      <a:r>
                        <a:rPr lang="en-IN" dirty="0"/>
                        <a:t>	&lt;/style&gt;  </a:t>
                      </a:r>
                    </a:p>
                    <a:p>
                      <a:endParaRPr lang="en-IN" dirty="0"/>
                    </a:p>
                    <a:p>
                      <a:r>
                        <a:rPr lang="en-IN" dirty="0"/>
                        <a:t>  &lt;/head&gt;</a:t>
                      </a:r>
                    </a:p>
                    <a:p>
                      <a:r>
                        <a:rPr lang="en-IN" dirty="0"/>
                        <a:t>&lt;body&gt;</a:t>
                      </a:r>
                    </a:p>
                  </a:txBody>
                  <a:tcPr/>
                </a:tc>
                <a:tc>
                  <a:txBody>
                    <a:bodyPr/>
                    <a:lstStyle/>
                    <a:p>
                      <a:r>
                        <a:rPr lang="en-IN" dirty="0"/>
                        <a:t>&lt;table border=“border”&gt;</a:t>
                      </a:r>
                    </a:p>
                    <a:p>
                      <a:r>
                        <a:rPr lang="en-IN" dirty="0"/>
                        <a:t>	&lt;tr&gt;</a:t>
                      </a:r>
                    </a:p>
                    <a:p>
                      <a:r>
                        <a:rPr lang="en-IN" dirty="0"/>
                        <a:t>	  &lt;</a:t>
                      </a:r>
                      <a:r>
                        <a:rPr lang="en-IN" dirty="0" err="1"/>
                        <a:t>th</a:t>
                      </a:r>
                      <a:r>
                        <a:rPr lang="en-IN" dirty="0"/>
                        <a:t>&gt;Subjects&lt;/</a:t>
                      </a:r>
                      <a:r>
                        <a:rPr lang="en-IN" dirty="0" err="1"/>
                        <a:t>th</a:t>
                      </a:r>
                      <a:r>
                        <a:rPr lang="en-IN" dirty="0"/>
                        <a:t>&gt;</a:t>
                      </a:r>
                    </a:p>
                    <a:p>
                      <a:r>
                        <a:rPr lang="en-IN" dirty="0"/>
                        <a:t>	  &lt;</a:t>
                      </a:r>
                      <a:r>
                        <a:rPr lang="en-IN" dirty="0" err="1"/>
                        <a:t>th</a:t>
                      </a:r>
                      <a:r>
                        <a:rPr lang="en-IN" dirty="0"/>
                        <a:t>&gt;Module1&lt;/</a:t>
                      </a:r>
                      <a:r>
                        <a:rPr lang="en-IN" dirty="0" err="1"/>
                        <a:t>th</a:t>
                      </a:r>
                      <a:r>
                        <a:rPr lang="en-IN" dirty="0"/>
                        <a:t>&gt;</a:t>
                      </a:r>
                    </a:p>
                    <a:p>
                      <a:r>
                        <a:rPr lang="en-IN" dirty="0"/>
                        <a:t>	  &lt;</a:t>
                      </a:r>
                      <a:r>
                        <a:rPr lang="en-IN" dirty="0" err="1"/>
                        <a:t>th</a:t>
                      </a:r>
                      <a:r>
                        <a:rPr lang="en-IN" dirty="0"/>
                        <a:t>&gt;Module2&lt;/</a:t>
                      </a:r>
                      <a:r>
                        <a:rPr lang="en-IN" dirty="0" err="1"/>
                        <a:t>th</a:t>
                      </a:r>
                      <a:r>
                        <a:rPr lang="en-IN" dirty="0"/>
                        <a:t>&gt;</a:t>
                      </a:r>
                    </a:p>
                    <a:p>
                      <a:r>
                        <a:rPr lang="en-IN" dirty="0"/>
                        <a:t>	&lt;/tr&gt;</a:t>
                      </a:r>
                    </a:p>
                    <a:p>
                      <a:r>
                        <a:rPr lang="en-IN" dirty="0"/>
                        <a:t>	&lt;tr&gt;</a:t>
                      </a:r>
                    </a:p>
                    <a:p>
                      <a:r>
                        <a:rPr lang="en-IN" dirty="0"/>
                        <a:t>	  &lt;td class="green"&gt;FSD&lt;/td&gt;</a:t>
                      </a:r>
                    </a:p>
                    <a:p>
                      <a:r>
                        <a:rPr lang="en-IN" dirty="0"/>
                        <a:t>	  &lt;td class="purple"&gt;HTML&lt;/td&gt;</a:t>
                      </a:r>
                    </a:p>
                    <a:p>
                      <a:r>
                        <a:rPr lang="en-IN" dirty="0"/>
                        <a:t>	  &lt;td class="</a:t>
                      </a:r>
                      <a:r>
                        <a:rPr lang="en-IN" dirty="0" err="1"/>
                        <a:t>hotpink</a:t>
                      </a:r>
                      <a:r>
                        <a:rPr lang="en-IN" dirty="0"/>
                        <a:t>"&gt;CSS&lt;/td&gt;</a:t>
                      </a:r>
                    </a:p>
                    <a:p>
                      <a:r>
                        <a:rPr lang="en-IN" dirty="0"/>
                        <a:t>	&lt;/tr&gt;</a:t>
                      </a:r>
                    </a:p>
                    <a:p>
                      <a:r>
                        <a:rPr lang="en-IN" dirty="0"/>
                        <a:t>	&lt;tr&gt;</a:t>
                      </a:r>
                    </a:p>
                    <a:p>
                      <a:r>
                        <a:rPr lang="en-IN" dirty="0"/>
                        <a:t>	  &lt;td class="green"&gt;DMGT&lt;/td&gt;</a:t>
                      </a:r>
                    </a:p>
                    <a:p>
                      <a:r>
                        <a:rPr lang="en-IN" dirty="0"/>
                        <a:t>	  &lt;td class="purple"&gt;SETS&lt;/td&gt;</a:t>
                      </a:r>
                    </a:p>
                    <a:p>
                      <a:r>
                        <a:rPr lang="en-IN" dirty="0"/>
                        <a:t>	  &lt;td class="</a:t>
                      </a:r>
                      <a:r>
                        <a:rPr lang="en-IN" dirty="0" err="1"/>
                        <a:t>hotpink</a:t>
                      </a:r>
                      <a:r>
                        <a:rPr lang="en-IN" dirty="0"/>
                        <a:t>"&gt;RELATIONS&lt;/td&gt;</a:t>
                      </a:r>
                    </a:p>
                    <a:p>
                      <a:r>
                        <a:rPr lang="en-IN" dirty="0"/>
                        <a:t>	&lt;/tr&gt;	</a:t>
                      </a:r>
                    </a:p>
                    <a:p>
                      <a:r>
                        <a:rPr lang="en-IN" dirty="0"/>
                        <a:t>	&lt;/table&gt; 	</a:t>
                      </a:r>
                    </a:p>
                    <a:p>
                      <a:r>
                        <a:rPr lang="en-IN" dirty="0"/>
                        <a:t>&lt;/body&gt;</a:t>
                      </a:r>
                    </a:p>
                    <a:p>
                      <a:r>
                        <a:rPr lang="en-IN" dirty="0"/>
                        <a:t>&lt;/html&gt;</a:t>
                      </a:r>
                    </a:p>
                  </a:txBody>
                  <a:tcPr/>
                </a:tc>
                <a:extLst>
                  <a:ext uri="{0D108BD9-81ED-4DB2-BD59-A6C34878D82A}">
                    <a16:rowId xmlns:a16="http://schemas.microsoft.com/office/drawing/2014/main" val="1592339849"/>
                  </a:ext>
                </a:extLst>
              </a:tr>
            </a:tbl>
          </a:graphicData>
        </a:graphic>
      </p:graphicFrame>
    </p:spTree>
    <p:extLst>
      <p:ext uri="{BB962C8B-B14F-4D97-AF65-F5344CB8AC3E}">
        <p14:creationId xmlns:p14="http://schemas.microsoft.com/office/powerpoint/2010/main" val="41975524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Borders – Code - Output</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142</a:t>
            </a:fld>
            <a:endParaRPr lang="en-US"/>
          </a:p>
        </p:txBody>
      </p:sp>
      <p:pic>
        <p:nvPicPr>
          <p:cNvPr id="8" name="Picture 7">
            <a:extLst>
              <a:ext uri="{FF2B5EF4-FFF2-40B4-BE49-F238E27FC236}">
                <a16:creationId xmlns:a16="http://schemas.microsoft.com/office/drawing/2014/main" id="{5AEFE291-D6D5-D90C-5C2D-F763BAAF4F85}"/>
              </a:ext>
            </a:extLst>
          </p:cNvPr>
          <p:cNvPicPr>
            <a:picLocks noChangeAspect="1"/>
          </p:cNvPicPr>
          <p:nvPr/>
        </p:nvPicPr>
        <p:blipFill>
          <a:blip r:embed="rId4"/>
          <a:stretch>
            <a:fillRect/>
          </a:stretch>
        </p:blipFill>
        <p:spPr>
          <a:xfrm>
            <a:off x="2098638" y="2449825"/>
            <a:ext cx="8300415" cy="2314620"/>
          </a:xfrm>
          <a:prstGeom prst="rect">
            <a:avLst/>
          </a:prstGeom>
        </p:spPr>
      </p:pic>
    </p:spTree>
    <p:extLst>
      <p:ext uri="{BB962C8B-B14F-4D97-AF65-F5344CB8AC3E}">
        <p14:creationId xmlns:p14="http://schemas.microsoft.com/office/powerpoint/2010/main" val="33881855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Margins and Padding</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143</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799"/>
            <a:ext cx="11734800" cy="2895601"/>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lvl="0" indent="-342900">
              <a:lnSpc>
                <a:spcPct val="150000"/>
              </a:lnSpc>
              <a:spcBef>
                <a:spcPts val="1200"/>
              </a:spcBef>
              <a:buClr>
                <a:schemeClr val="dk1"/>
              </a:buClr>
              <a:buSzPts val="2000"/>
              <a:buFont typeface="Wingdings" panose="05000000000000000000" pitchFamily="2" charset="2"/>
              <a:buChar char="Ø"/>
            </a:pPr>
            <a:r>
              <a:rPr lang="en-US" dirty="0"/>
              <a:t>Padding is the space between the content of an element and its border. </a:t>
            </a:r>
          </a:p>
          <a:p>
            <a:pPr marL="342900" lvl="0" indent="-342900">
              <a:lnSpc>
                <a:spcPct val="150000"/>
              </a:lnSpc>
              <a:spcBef>
                <a:spcPts val="1200"/>
              </a:spcBef>
              <a:buClr>
                <a:schemeClr val="dk1"/>
              </a:buClr>
              <a:buSzPts val="2000"/>
              <a:buFont typeface="Wingdings" panose="05000000000000000000" pitchFamily="2" charset="2"/>
              <a:buChar char="Ø"/>
            </a:pPr>
            <a:r>
              <a:rPr lang="en-US" dirty="0"/>
              <a:t>Margin is the space between the border of an element and the element’s neighbors.</a:t>
            </a:r>
          </a:p>
          <a:p>
            <a:pPr marL="342900" lvl="0" indent="-342900">
              <a:lnSpc>
                <a:spcPct val="150000"/>
              </a:lnSpc>
              <a:spcBef>
                <a:spcPts val="1200"/>
              </a:spcBef>
              <a:buClr>
                <a:schemeClr val="dk1"/>
              </a:buClr>
              <a:buSzPts val="2000"/>
              <a:buFont typeface="Wingdings" panose="05000000000000000000" pitchFamily="2" charset="2"/>
              <a:buChar char="Ø"/>
            </a:pPr>
            <a:r>
              <a:rPr lang="en-US" dirty="0"/>
              <a:t>When there is no border, the margin plus the padding is the space between the content of an element and its neighbors.</a:t>
            </a:r>
          </a:p>
          <a:p>
            <a:pPr marL="342900" lvl="0" indent="-342900">
              <a:lnSpc>
                <a:spcPct val="150000"/>
              </a:lnSpc>
              <a:spcBef>
                <a:spcPts val="1200"/>
              </a:spcBef>
              <a:buClr>
                <a:schemeClr val="dk1"/>
              </a:buClr>
              <a:buSzPts val="2000"/>
              <a:buFont typeface="Wingdings" panose="05000000000000000000" pitchFamily="2" charset="2"/>
              <a:buChar char="Ø"/>
            </a:pPr>
            <a:r>
              <a:rPr lang="en-US" dirty="0"/>
              <a:t>There is a difference when the element has a background: The background extends into the padding, but not into the margin. </a:t>
            </a:r>
          </a:p>
        </p:txBody>
      </p:sp>
      <p:sp>
        <p:nvSpPr>
          <p:cNvPr id="5" name="Rectangle: Diagonal Corners Rounded 4">
            <a:extLst>
              <a:ext uri="{FF2B5EF4-FFF2-40B4-BE49-F238E27FC236}">
                <a16:creationId xmlns:a16="http://schemas.microsoft.com/office/drawing/2014/main" id="{728CC0BD-C05E-9424-1B5F-CC536AD1DECC}"/>
              </a:ext>
            </a:extLst>
          </p:cNvPr>
          <p:cNvSpPr/>
          <p:nvPr/>
        </p:nvSpPr>
        <p:spPr>
          <a:xfrm>
            <a:off x="180848" y="4572000"/>
            <a:ext cx="11734800" cy="1524001"/>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lvl="0" indent="-342900">
              <a:lnSpc>
                <a:spcPct val="150000"/>
              </a:lnSpc>
              <a:spcBef>
                <a:spcPts val="1200"/>
              </a:spcBef>
              <a:buClr>
                <a:schemeClr val="dk1"/>
              </a:buClr>
              <a:buSzPts val="2000"/>
              <a:buFont typeface="Wingdings" panose="05000000000000000000" pitchFamily="2" charset="2"/>
              <a:buChar char="Ø"/>
            </a:pPr>
            <a:r>
              <a:rPr lang="en-US" sz="2000" dirty="0"/>
              <a:t>Margin Properties </a:t>
            </a:r>
            <a:r>
              <a:rPr lang="en-US" sz="2000" dirty="0">
                <a:sym typeface="Wingdings" panose="05000000000000000000" pitchFamily="2" charset="2"/>
              </a:rPr>
              <a:t> margin  </a:t>
            </a:r>
            <a:r>
              <a:rPr lang="en-US" sz="2000" dirty="0"/>
              <a:t>margin-left, margin-right, margin-top, and margin-bottom. </a:t>
            </a:r>
          </a:p>
          <a:p>
            <a:pPr marL="342900" lvl="0" indent="-342900">
              <a:lnSpc>
                <a:spcPct val="150000"/>
              </a:lnSpc>
              <a:spcBef>
                <a:spcPts val="1200"/>
              </a:spcBef>
              <a:buClr>
                <a:schemeClr val="dk1"/>
              </a:buClr>
              <a:buSzPts val="2000"/>
              <a:buFont typeface="Wingdings" panose="05000000000000000000" pitchFamily="2" charset="2"/>
              <a:buChar char="Ø"/>
            </a:pPr>
            <a:r>
              <a:rPr lang="en-US" sz="2000" dirty="0"/>
              <a:t>Padding Properties </a:t>
            </a:r>
            <a:r>
              <a:rPr lang="en-US" sz="2000" dirty="0">
                <a:sym typeface="Wingdings" panose="05000000000000000000" pitchFamily="2" charset="2"/>
              </a:rPr>
              <a:t> padding  </a:t>
            </a:r>
            <a:r>
              <a:rPr lang="en-US" sz="2000" dirty="0"/>
              <a:t>padding-left, padding-right, padding-top, and padding-bottom. </a:t>
            </a:r>
          </a:p>
        </p:txBody>
      </p:sp>
    </p:spTree>
    <p:extLst>
      <p:ext uri="{BB962C8B-B14F-4D97-AF65-F5344CB8AC3E}">
        <p14:creationId xmlns:p14="http://schemas.microsoft.com/office/powerpoint/2010/main" val="20155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Margins and Padding - Code</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144</a:t>
            </a:fld>
            <a:endParaRPr lang="en-US"/>
          </a:p>
        </p:txBody>
      </p:sp>
      <p:graphicFrame>
        <p:nvGraphicFramePr>
          <p:cNvPr id="6" name="Table 5">
            <a:extLst>
              <a:ext uri="{FF2B5EF4-FFF2-40B4-BE49-F238E27FC236}">
                <a16:creationId xmlns:a16="http://schemas.microsoft.com/office/drawing/2014/main" id="{38234C51-3158-23EC-311E-4FD38D20064B}"/>
              </a:ext>
            </a:extLst>
          </p:cNvPr>
          <p:cNvGraphicFramePr>
            <a:graphicFrameLocks noGrp="1"/>
          </p:cNvGraphicFramePr>
          <p:nvPr>
            <p:extLst>
              <p:ext uri="{D42A27DB-BD31-4B8C-83A1-F6EECF244321}">
                <p14:modId xmlns:p14="http://schemas.microsoft.com/office/powerpoint/2010/main" val="827813305"/>
              </p:ext>
            </p:extLst>
          </p:nvPr>
        </p:nvGraphicFramePr>
        <p:xfrm>
          <a:off x="228600" y="1143000"/>
          <a:ext cx="11687048" cy="4206240"/>
        </p:xfrm>
        <a:graphic>
          <a:graphicData uri="http://schemas.openxmlformats.org/drawingml/2006/table">
            <a:tbl>
              <a:tblPr firstRow="1" bandRow="1">
                <a:tableStyleId>{5940675A-B579-460E-94D1-54222C63F5DA}</a:tableStyleId>
              </a:tblPr>
              <a:tblGrid>
                <a:gridCol w="5843524">
                  <a:extLst>
                    <a:ext uri="{9D8B030D-6E8A-4147-A177-3AD203B41FA5}">
                      <a16:colId xmlns:a16="http://schemas.microsoft.com/office/drawing/2014/main" val="2705683748"/>
                    </a:ext>
                  </a:extLst>
                </a:gridCol>
                <a:gridCol w="5843524">
                  <a:extLst>
                    <a:ext uri="{9D8B030D-6E8A-4147-A177-3AD203B41FA5}">
                      <a16:colId xmlns:a16="http://schemas.microsoft.com/office/drawing/2014/main" val="3067055778"/>
                    </a:ext>
                  </a:extLst>
                </a:gridCol>
              </a:tblGrid>
              <a:tr h="370840">
                <a:tc>
                  <a:txBody>
                    <a:bodyPr/>
                    <a:lstStyle/>
                    <a:p>
                      <a:r>
                        <a:rPr lang="en-IN" dirty="0"/>
                        <a:t>&lt;!DOCTYPE html&gt;</a:t>
                      </a:r>
                    </a:p>
                    <a:p>
                      <a:r>
                        <a:rPr lang="en-IN" dirty="0"/>
                        <a:t>&lt;html&gt;</a:t>
                      </a:r>
                    </a:p>
                    <a:p>
                      <a:r>
                        <a:rPr lang="en-IN" dirty="0"/>
                        <a:t>  &lt;head&gt;</a:t>
                      </a:r>
                    </a:p>
                    <a:p>
                      <a:r>
                        <a:rPr lang="en-IN" dirty="0"/>
                        <a:t>	&lt;title&gt;Margins and Padding&lt;/title&gt;</a:t>
                      </a:r>
                    </a:p>
                    <a:p>
                      <a:endParaRPr lang="en-IN" dirty="0"/>
                    </a:p>
                    <a:p>
                      <a:r>
                        <a:rPr lang="en-IN" dirty="0"/>
                        <a:t>	&lt;style type="text/</a:t>
                      </a:r>
                      <a:r>
                        <a:rPr lang="en-IN" dirty="0" err="1"/>
                        <a:t>css</a:t>
                      </a:r>
                      <a:r>
                        <a:rPr lang="en-IN" dirty="0"/>
                        <a:t>"&gt;</a:t>
                      </a:r>
                    </a:p>
                    <a:p>
                      <a:r>
                        <a:rPr lang="en-IN" dirty="0"/>
                        <a:t>	      p.one{margin: 15px; padding: 15px; </a:t>
                      </a:r>
                      <a:r>
                        <a:rPr lang="en-IN" dirty="0" err="1"/>
                        <a:t>background-color:red</a:t>
                      </a:r>
                      <a:r>
                        <a:rPr lang="en-IN" dirty="0"/>
                        <a:t>; </a:t>
                      </a:r>
                      <a:r>
                        <a:rPr lang="en-IN" dirty="0" err="1"/>
                        <a:t>border-style:solid</a:t>
                      </a:r>
                      <a:r>
                        <a:rPr lang="en-IN" dirty="0"/>
                        <a:t>;}</a:t>
                      </a:r>
                    </a:p>
                    <a:p>
                      <a:endParaRPr lang="en-IN" dirty="0"/>
                    </a:p>
                    <a:p>
                      <a:r>
                        <a:rPr lang="en-IN" dirty="0"/>
                        <a:t>	      </a:t>
                      </a:r>
                      <a:r>
                        <a:rPr lang="en-IN" dirty="0" err="1"/>
                        <a:t>p.two</a:t>
                      </a:r>
                      <a:r>
                        <a:rPr lang="en-IN" dirty="0"/>
                        <a:t>{margin: 35px; padding: 25px; </a:t>
                      </a:r>
                      <a:r>
                        <a:rPr lang="en-IN" dirty="0" err="1"/>
                        <a:t>background-color:hotpink</a:t>
                      </a:r>
                      <a:r>
                        <a:rPr lang="en-IN" dirty="0"/>
                        <a:t>; </a:t>
                      </a:r>
                      <a:r>
                        <a:rPr lang="en-IN" dirty="0" err="1"/>
                        <a:t>border-style:solid</a:t>
                      </a:r>
                      <a:r>
                        <a:rPr lang="en-IN" dirty="0"/>
                        <a:t>;}</a:t>
                      </a:r>
                    </a:p>
                    <a:p>
                      <a:r>
                        <a:rPr lang="en-IN" dirty="0"/>
                        <a:t>	&lt;/style&gt;  </a:t>
                      </a:r>
                    </a:p>
                    <a:p>
                      <a:endParaRPr lang="en-IN" dirty="0"/>
                    </a:p>
                    <a:p>
                      <a:r>
                        <a:rPr lang="en-IN" dirty="0"/>
                        <a:t>  &lt;/head&gt;</a:t>
                      </a:r>
                    </a:p>
                  </a:txBody>
                  <a:tcPr/>
                </a:tc>
                <a:tc>
                  <a:txBody>
                    <a:bodyPr/>
                    <a:lstStyle/>
                    <a:p>
                      <a:r>
                        <a:rPr lang="en-US" dirty="0"/>
                        <a:t>&lt;body&gt;</a:t>
                      </a:r>
                    </a:p>
                    <a:p>
                      <a:r>
                        <a:rPr lang="en-US" dirty="0"/>
                        <a:t>	&lt;p class="one"&gt;Dayananda Sagar Institutions founded in the 60s by one such visionary, late Sri Dayananda Sagar committed to take knowledge to the people, transforms today’s students into responsible citizens and professional leaders of tomorrow. &lt;/p&gt;</a:t>
                      </a:r>
                    </a:p>
                    <a:p>
                      <a:endParaRPr lang="en-US" dirty="0"/>
                    </a:p>
                    <a:p>
                      <a:r>
                        <a:rPr lang="en-US" dirty="0"/>
                        <a:t>	&lt;p class="two"&gt;Dayananda Sagar Institutions founded in the 60s by one such visionary, late Sri Dayananda Sagar committed to take knowledge to the people, transforms today’s students into responsible citizens and professional leaders of tomorrow. &lt;/p&gt;</a:t>
                      </a:r>
                    </a:p>
                    <a:p>
                      <a:endParaRPr lang="en-US" dirty="0"/>
                    </a:p>
                    <a:p>
                      <a:r>
                        <a:rPr lang="en-US" dirty="0"/>
                        <a:t>&lt;/body&gt;</a:t>
                      </a:r>
                    </a:p>
                    <a:p>
                      <a:r>
                        <a:rPr lang="en-US" dirty="0"/>
                        <a:t>&lt;/html&gt;</a:t>
                      </a:r>
                      <a:endParaRPr lang="en-IN" dirty="0"/>
                    </a:p>
                  </a:txBody>
                  <a:tcPr/>
                </a:tc>
                <a:extLst>
                  <a:ext uri="{0D108BD9-81ED-4DB2-BD59-A6C34878D82A}">
                    <a16:rowId xmlns:a16="http://schemas.microsoft.com/office/drawing/2014/main" val="1592339849"/>
                  </a:ext>
                </a:extLst>
              </a:tr>
            </a:tbl>
          </a:graphicData>
        </a:graphic>
      </p:graphicFrame>
    </p:spTree>
    <p:extLst>
      <p:ext uri="{BB962C8B-B14F-4D97-AF65-F5344CB8AC3E}">
        <p14:creationId xmlns:p14="http://schemas.microsoft.com/office/powerpoint/2010/main" val="38005287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Margins and Padding – Code - Output</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145</a:t>
            </a:fld>
            <a:endParaRPr lang="en-US"/>
          </a:p>
        </p:txBody>
      </p:sp>
      <p:pic>
        <p:nvPicPr>
          <p:cNvPr id="5" name="Picture 4">
            <a:extLst>
              <a:ext uri="{FF2B5EF4-FFF2-40B4-BE49-F238E27FC236}">
                <a16:creationId xmlns:a16="http://schemas.microsoft.com/office/drawing/2014/main" id="{73E3438B-EE1C-B11E-1085-193777314A03}"/>
              </a:ext>
            </a:extLst>
          </p:cNvPr>
          <p:cNvPicPr>
            <a:picLocks noChangeAspect="1"/>
          </p:cNvPicPr>
          <p:nvPr/>
        </p:nvPicPr>
        <p:blipFill>
          <a:blip r:embed="rId4"/>
          <a:stretch>
            <a:fillRect/>
          </a:stretch>
        </p:blipFill>
        <p:spPr>
          <a:xfrm>
            <a:off x="91766" y="1895396"/>
            <a:ext cx="12008467" cy="3067208"/>
          </a:xfrm>
          <a:prstGeom prst="rect">
            <a:avLst/>
          </a:prstGeom>
        </p:spPr>
      </p:pic>
    </p:spTree>
    <p:extLst>
      <p:ext uri="{BB962C8B-B14F-4D97-AF65-F5344CB8AC3E}">
        <p14:creationId xmlns:p14="http://schemas.microsoft.com/office/powerpoint/2010/main" val="35582796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12. CSS3 Features - Box Shadow</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146</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800"/>
            <a:ext cx="11734800" cy="524954"/>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68300" marR="25400" lvl="0" indent="-342900" algn="just">
              <a:lnSpc>
                <a:spcPct val="115000"/>
              </a:lnSpc>
              <a:spcBef>
                <a:spcPts val="600"/>
              </a:spcBef>
              <a:buClr>
                <a:schemeClr val="dk1"/>
              </a:buClr>
              <a:buSzPts val="1100"/>
              <a:buFont typeface="Wingdings" panose="05000000000000000000" pitchFamily="2" charset="2"/>
              <a:buChar char="Ø"/>
            </a:pPr>
            <a:r>
              <a:rPr lang="en-US" sz="2000" dirty="0">
                <a:sym typeface="Palatino Linotype"/>
              </a:rPr>
              <a:t>The box-shadow property attaches one or more shadows to an element.</a:t>
            </a:r>
          </a:p>
        </p:txBody>
      </p:sp>
      <p:graphicFrame>
        <p:nvGraphicFramePr>
          <p:cNvPr id="6" name="Table 5">
            <a:extLst>
              <a:ext uri="{FF2B5EF4-FFF2-40B4-BE49-F238E27FC236}">
                <a16:creationId xmlns:a16="http://schemas.microsoft.com/office/drawing/2014/main" id="{E5E3E88C-BEE5-A49F-F3E3-AA321735DB11}"/>
              </a:ext>
            </a:extLst>
          </p:cNvPr>
          <p:cNvGraphicFramePr>
            <a:graphicFrameLocks noGrp="1"/>
          </p:cNvGraphicFramePr>
          <p:nvPr>
            <p:extLst>
              <p:ext uri="{D42A27DB-BD31-4B8C-83A1-F6EECF244321}">
                <p14:modId xmlns:p14="http://schemas.microsoft.com/office/powerpoint/2010/main" val="355006641"/>
              </p:ext>
            </p:extLst>
          </p:nvPr>
        </p:nvGraphicFramePr>
        <p:xfrm>
          <a:off x="1002514" y="1828800"/>
          <a:ext cx="10134600" cy="4555136"/>
        </p:xfrm>
        <a:graphic>
          <a:graphicData uri="http://schemas.openxmlformats.org/drawingml/2006/table">
            <a:tbl>
              <a:tblPr firstRow="1" bandRow="1">
                <a:tableStyleId>{21E4AEA4-8DFA-4A89-87EB-49C32662AFE0}</a:tableStyleId>
              </a:tblPr>
              <a:tblGrid>
                <a:gridCol w="2280285">
                  <a:extLst>
                    <a:ext uri="{9D8B030D-6E8A-4147-A177-3AD203B41FA5}">
                      <a16:colId xmlns:a16="http://schemas.microsoft.com/office/drawing/2014/main" val="1753667379"/>
                    </a:ext>
                  </a:extLst>
                </a:gridCol>
                <a:gridCol w="7854315">
                  <a:extLst>
                    <a:ext uri="{9D8B030D-6E8A-4147-A177-3AD203B41FA5}">
                      <a16:colId xmlns:a16="http://schemas.microsoft.com/office/drawing/2014/main" val="1003810838"/>
                    </a:ext>
                  </a:extLst>
                </a:gridCol>
              </a:tblGrid>
              <a:tr h="408392">
                <a:tc>
                  <a:txBody>
                    <a:bodyPr/>
                    <a:lstStyle/>
                    <a:p>
                      <a:pPr algn="ctr"/>
                      <a:r>
                        <a:rPr lang="en-US" sz="2000" dirty="0"/>
                        <a:t>Value</a:t>
                      </a:r>
                      <a:endParaRPr lang="en-IN" sz="2000" dirty="0"/>
                    </a:p>
                  </a:txBody>
                  <a:tcPr/>
                </a:tc>
                <a:tc>
                  <a:txBody>
                    <a:bodyPr/>
                    <a:lstStyle/>
                    <a:p>
                      <a:pPr algn="ctr"/>
                      <a:r>
                        <a:rPr lang="en-US" sz="2000" dirty="0"/>
                        <a:t>Description</a:t>
                      </a:r>
                      <a:endParaRPr lang="en-IN" sz="2000" dirty="0"/>
                    </a:p>
                  </a:txBody>
                  <a:tcPr/>
                </a:tc>
                <a:extLst>
                  <a:ext uri="{0D108BD9-81ED-4DB2-BD59-A6C34878D82A}">
                    <a16:rowId xmlns:a16="http://schemas.microsoft.com/office/drawing/2014/main" val="1459058442"/>
                  </a:ext>
                </a:extLst>
              </a:tr>
              <a:tr h="659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cap="none" dirty="0"/>
                        <a:t>None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t>Default value, No shadow is displayed</a:t>
                      </a:r>
                    </a:p>
                    <a:p>
                      <a:endParaRPr lang="en-IN" dirty="0"/>
                    </a:p>
                  </a:txBody>
                  <a:tcPr/>
                </a:tc>
                <a:extLst>
                  <a:ext uri="{0D108BD9-81ED-4DB2-BD59-A6C34878D82A}">
                    <a16:rowId xmlns:a16="http://schemas.microsoft.com/office/drawing/2014/main" val="559609858"/>
                  </a:ext>
                </a:extLst>
              </a:tr>
              <a:tr h="942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cap="none" dirty="0"/>
                        <a:t>H-offset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t>The horizontal offset of the shadow. A positive value puts the shadow on the right side of a Box. A negative value puts the shadow on left side of the box</a:t>
                      </a:r>
                      <a:r>
                        <a:rPr lang="en-IN" sz="1800" u="none" strike="noStrike" cap="none" dirty="0"/>
                        <a:t>.</a:t>
                      </a:r>
                      <a:endParaRPr lang="en-US" sz="1800" u="none" strike="noStrike" cap="none" dirty="0"/>
                    </a:p>
                  </a:txBody>
                  <a:tcPr/>
                </a:tc>
                <a:extLst>
                  <a:ext uri="{0D108BD9-81ED-4DB2-BD59-A6C34878D82A}">
                    <a16:rowId xmlns:a16="http://schemas.microsoft.com/office/drawing/2014/main" val="1078688258"/>
                  </a:ext>
                </a:extLst>
              </a:tr>
              <a:tr h="942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cap="none" dirty="0"/>
                        <a:t>V-offset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t>The vertical offset of the shadow. A positive value puts the shadow below the box. A negative value puts the shadow above the box.</a:t>
                      </a:r>
                    </a:p>
                    <a:p>
                      <a:endParaRPr lang="en-IN" dirty="0"/>
                    </a:p>
                  </a:txBody>
                  <a:tcPr/>
                </a:tc>
                <a:extLst>
                  <a:ext uri="{0D108BD9-81ED-4DB2-BD59-A6C34878D82A}">
                    <a16:rowId xmlns:a16="http://schemas.microsoft.com/office/drawing/2014/main" val="1033166547"/>
                  </a:ext>
                </a:extLst>
              </a:tr>
              <a:tr h="942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cap="none" dirty="0"/>
                        <a:t>Blur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t>Optional. The blur radius ,the higher the number ,the more blurred the shadow will be.</a:t>
                      </a:r>
                    </a:p>
                    <a:p>
                      <a:endParaRPr lang="en-IN" dirty="0"/>
                    </a:p>
                  </a:txBody>
                  <a:tcPr/>
                </a:tc>
                <a:extLst>
                  <a:ext uri="{0D108BD9-81ED-4DB2-BD59-A6C34878D82A}">
                    <a16:rowId xmlns:a16="http://schemas.microsoft.com/office/drawing/2014/main" val="576179246"/>
                  </a:ext>
                </a:extLst>
              </a:tr>
              <a:tr h="659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cap="none" dirty="0"/>
                        <a:t>Color</a:t>
                      </a:r>
                    </a:p>
                    <a:p>
                      <a:pPr algn="ct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cap="none" dirty="0"/>
                        <a:t>The color of the shadow, the default value is text color.</a:t>
                      </a:r>
                    </a:p>
                  </a:txBody>
                  <a:tcPr/>
                </a:tc>
                <a:extLst>
                  <a:ext uri="{0D108BD9-81ED-4DB2-BD59-A6C34878D82A}">
                    <a16:rowId xmlns:a16="http://schemas.microsoft.com/office/drawing/2014/main" val="1604864881"/>
                  </a:ext>
                </a:extLst>
              </a:tr>
            </a:tbl>
          </a:graphicData>
        </a:graphic>
      </p:graphicFrame>
    </p:spTree>
    <p:extLst>
      <p:ext uri="{BB962C8B-B14F-4D97-AF65-F5344CB8AC3E}">
        <p14:creationId xmlns:p14="http://schemas.microsoft.com/office/powerpoint/2010/main" val="84600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Box Shadow – Code </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147</a:t>
            </a:fld>
            <a:endParaRPr lang="en-US"/>
          </a:p>
        </p:txBody>
      </p:sp>
      <p:sp>
        <p:nvSpPr>
          <p:cNvPr id="7" name="TextBox 6">
            <a:extLst>
              <a:ext uri="{FF2B5EF4-FFF2-40B4-BE49-F238E27FC236}">
                <a16:creationId xmlns:a16="http://schemas.microsoft.com/office/drawing/2014/main" id="{23CA4A0D-FEF2-44A9-77B2-6364E286B06E}"/>
              </a:ext>
            </a:extLst>
          </p:cNvPr>
          <p:cNvSpPr txBox="1"/>
          <p:nvPr/>
        </p:nvSpPr>
        <p:spPr>
          <a:xfrm>
            <a:off x="381000" y="1198601"/>
            <a:ext cx="10210800" cy="4524315"/>
          </a:xfrm>
          <a:prstGeom prst="rect">
            <a:avLst/>
          </a:prstGeom>
          <a:noFill/>
        </p:spPr>
        <p:txBody>
          <a:bodyPr wrap="square">
            <a:spAutoFit/>
          </a:bodyPr>
          <a:lstStyle/>
          <a:p>
            <a:r>
              <a:rPr lang="en-IN" dirty="0"/>
              <a:t>&lt;!DOCTYPE html&gt;</a:t>
            </a:r>
          </a:p>
          <a:p>
            <a:r>
              <a:rPr lang="en-IN" dirty="0"/>
              <a:t>&lt;html&gt;</a:t>
            </a:r>
          </a:p>
          <a:p>
            <a:r>
              <a:rPr lang="en-IN" dirty="0"/>
              <a:t>&lt;head&gt;</a:t>
            </a:r>
          </a:p>
          <a:p>
            <a:r>
              <a:rPr lang="en-IN" dirty="0"/>
              <a:t>  &lt;style&gt; </a:t>
            </a:r>
          </a:p>
          <a:p>
            <a:r>
              <a:rPr lang="en-IN" dirty="0"/>
              <a:t>	#ex1{border: 1px solid; padding: 10px; box-shadow: 5px 10px 8px blue;}</a:t>
            </a:r>
          </a:p>
          <a:p>
            <a:r>
              <a:rPr lang="en-IN" dirty="0"/>
              <a:t>	#ex2{border: 1px solid; padding: 10px; box-shadow: -5px -10px 28px red;}</a:t>
            </a:r>
          </a:p>
          <a:p>
            <a:r>
              <a:rPr lang="en-IN" dirty="0"/>
              <a:t>  &lt;/style&gt;</a:t>
            </a:r>
          </a:p>
          <a:p>
            <a:r>
              <a:rPr lang="en-IN" dirty="0"/>
              <a:t>&lt;/head&gt;</a:t>
            </a:r>
          </a:p>
          <a:p>
            <a:endParaRPr lang="en-IN" dirty="0"/>
          </a:p>
          <a:p>
            <a:r>
              <a:rPr lang="en-IN" dirty="0"/>
              <a:t>&lt;body&gt;</a:t>
            </a:r>
          </a:p>
          <a:p>
            <a:endParaRPr lang="en-IN" dirty="0"/>
          </a:p>
          <a:p>
            <a:r>
              <a:rPr lang="en-IN" dirty="0"/>
              <a:t>  &lt;p id="ex1"&gt;My fav sub is FSD&lt;/p&gt; &lt;</a:t>
            </a:r>
            <a:r>
              <a:rPr lang="en-IN" dirty="0" err="1"/>
              <a:t>br</a:t>
            </a:r>
            <a:r>
              <a:rPr lang="en-IN" dirty="0"/>
              <a:t>&gt; &lt;</a:t>
            </a:r>
            <a:r>
              <a:rPr lang="en-IN" dirty="0" err="1"/>
              <a:t>br</a:t>
            </a:r>
            <a:r>
              <a:rPr lang="en-IN" dirty="0"/>
              <a:t>&gt;</a:t>
            </a:r>
          </a:p>
          <a:p>
            <a:r>
              <a:rPr lang="en-IN" dirty="0"/>
              <a:t>  &lt;p id="ex2"&gt;My fav food is Maggie&lt;/p&gt;</a:t>
            </a:r>
          </a:p>
          <a:p>
            <a:endParaRPr lang="en-IN" dirty="0"/>
          </a:p>
          <a:p>
            <a:r>
              <a:rPr lang="en-IN" dirty="0"/>
              <a:t>&lt;/body&gt;</a:t>
            </a:r>
          </a:p>
          <a:p>
            <a:r>
              <a:rPr lang="en-IN" dirty="0"/>
              <a:t>&lt;/html&gt;</a:t>
            </a:r>
          </a:p>
        </p:txBody>
      </p:sp>
    </p:spTree>
    <p:extLst>
      <p:ext uri="{BB962C8B-B14F-4D97-AF65-F5344CB8AC3E}">
        <p14:creationId xmlns:p14="http://schemas.microsoft.com/office/powerpoint/2010/main" val="3513327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Box Shadow – Code - Output </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148</a:t>
            </a:fld>
            <a:endParaRPr lang="en-US"/>
          </a:p>
        </p:txBody>
      </p:sp>
      <p:pic>
        <p:nvPicPr>
          <p:cNvPr id="5" name="Picture 4">
            <a:extLst>
              <a:ext uri="{FF2B5EF4-FFF2-40B4-BE49-F238E27FC236}">
                <a16:creationId xmlns:a16="http://schemas.microsoft.com/office/drawing/2014/main" id="{7CDCCD09-EF4F-479C-E90A-152ACC966F6A}"/>
              </a:ext>
            </a:extLst>
          </p:cNvPr>
          <p:cNvPicPr>
            <a:picLocks noChangeAspect="1"/>
          </p:cNvPicPr>
          <p:nvPr/>
        </p:nvPicPr>
        <p:blipFill>
          <a:blip r:embed="rId4"/>
          <a:stretch>
            <a:fillRect/>
          </a:stretch>
        </p:blipFill>
        <p:spPr>
          <a:xfrm>
            <a:off x="0" y="2085975"/>
            <a:ext cx="12192000" cy="2686050"/>
          </a:xfrm>
          <a:prstGeom prst="rect">
            <a:avLst/>
          </a:prstGeom>
        </p:spPr>
      </p:pic>
    </p:spTree>
    <p:extLst>
      <p:ext uri="{BB962C8B-B14F-4D97-AF65-F5344CB8AC3E}">
        <p14:creationId xmlns:p14="http://schemas.microsoft.com/office/powerpoint/2010/main" val="17803179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12. CSS3 Features - Opacity</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149</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800"/>
            <a:ext cx="11734800" cy="23622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68300" marR="25400" lvl="0" indent="-342900" algn="just">
              <a:lnSpc>
                <a:spcPct val="115000"/>
              </a:lnSpc>
              <a:spcBef>
                <a:spcPts val="600"/>
              </a:spcBef>
              <a:buClr>
                <a:schemeClr val="dk1"/>
              </a:buClr>
              <a:buSzPct val="100000"/>
              <a:buFont typeface="Wingdings" panose="05000000000000000000" pitchFamily="2" charset="2"/>
              <a:buChar char="Ø"/>
            </a:pPr>
            <a:r>
              <a:rPr lang="en-US" sz="2000" dirty="0">
                <a:latin typeface="Palatino Linotype"/>
                <a:ea typeface="Palatino Linotype"/>
                <a:cs typeface="Palatino Linotype"/>
                <a:sym typeface="Palatino Linotype"/>
              </a:rPr>
              <a:t>The opacity property specifies the opacity/transparency  of an element.</a:t>
            </a:r>
            <a:endParaRPr lang="en-US" sz="2000" dirty="0"/>
          </a:p>
          <a:p>
            <a:pPr marL="438150" marR="25400" lvl="0" indent="-342900" algn="just">
              <a:lnSpc>
                <a:spcPct val="115000"/>
              </a:lnSpc>
              <a:spcBef>
                <a:spcPts val="600"/>
              </a:spcBef>
              <a:buClr>
                <a:schemeClr val="dk1"/>
              </a:buClr>
              <a:buSzPts val="1100"/>
              <a:buFont typeface="Wingdings" panose="05000000000000000000" pitchFamily="2" charset="2"/>
              <a:buChar char="Ø"/>
            </a:pPr>
            <a:endParaRPr lang="en-US" sz="2000" dirty="0">
              <a:latin typeface="Palatino Linotype"/>
              <a:ea typeface="Palatino Linotype"/>
              <a:cs typeface="Palatino Linotype"/>
              <a:sym typeface="Palatino Linotype"/>
            </a:endParaRPr>
          </a:p>
          <a:p>
            <a:pPr marL="368300" marR="25400" lvl="0" indent="-342900" algn="just">
              <a:lnSpc>
                <a:spcPct val="115000"/>
              </a:lnSpc>
              <a:spcBef>
                <a:spcPts val="600"/>
              </a:spcBef>
              <a:buClr>
                <a:schemeClr val="dk1"/>
              </a:buClr>
              <a:buSzPct val="100000"/>
              <a:buFont typeface="Wingdings" panose="05000000000000000000" pitchFamily="2" charset="2"/>
              <a:buChar char="Ø"/>
            </a:pPr>
            <a:r>
              <a:rPr lang="en-US" sz="2000" dirty="0">
                <a:latin typeface="Palatino Linotype"/>
                <a:ea typeface="Palatino Linotype"/>
                <a:cs typeface="Palatino Linotype"/>
                <a:sym typeface="Palatino Linotype"/>
              </a:rPr>
              <a:t>Opacity value can take a value from 0.0 -1.0. The lower value, the more transparent.</a:t>
            </a:r>
            <a:endParaRPr lang="en-US" sz="2000" dirty="0"/>
          </a:p>
          <a:p>
            <a:pPr marL="368300" marR="25400" lvl="0" indent="-273050" algn="just">
              <a:lnSpc>
                <a:spcPct val="115000"/>
              </a:lnSpc>
              <a:spcBef>
                <a:spcPts val="600"/>
              </a:spcBef>
              <a:buClr>
                <a:schemeClr val="dk1"/>
              </a:buClr>
              <a:buSzPts val="1100"/>
              <a:buFont typeface="Wingdings" panose="05000000000000000000" pitchFamily="2" charset="2"/>
              <a:buChar char="Ø"/>
            </a:pPr>
            <a:endParaRPr lang="en-US" sz="1000" dirty="0">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144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Inline Styles – Code 2</a:t>
            </a:r>
            <a:endParaRPr lang="en-IN" sz="2400" b="1" dirty="0"/>
          </a:p>
        </p:txBody>
      </p:sp>
      <p:sp>
        <p:nvSpPr>
          <p:cNvPr id="16" name="Rectangle 15"/>
          <p:cNvSpPr/>
          <p:nvPr/>
        </p:nvSpPr>
        <p:spPr>
          <a:xfrm>
            <a:off x="202414" y="1066800"/>
            <a:ext cx="11734800" cy="5170646"/>
          </a:xfrm>
          <a:prstGeom prst="rect">
            <a:avLst/>
          </a:prstGeom>
        </p:spPr>
        <p:txBody>
          <a:bodyPr wrap="square">
            <a:spAutoFit/>
          </a:bodyPr>
          <a:lstStyle/>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&lt;!DOCTYPE html&gt;</a:t>
            </a:r>
          </a:p>
          <a:p>
            <a:pPr>
              <a:spcBef>
                <a:spcPts val="1200"/>
              </a:spcBef>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&lt;title&gt;Inline&lt;/title&gt;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&lt;h1 style = "font-family : Lucida Handwriting; font-size : 50pt; color : red; text-align : center;"&gt;  Film Festivals &lt;/h1&gt;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&lt;p style = "color : blue;"&gt; Indian films are regularly featured and awarded at prestigious international film festivals, showcasing the quality and diversity of Indian cinema. &lt;/p&gt;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a:t>
            </a:fld>
            <a:endParaRPr lang="en-US"/>
          </a:p>
        </p:txBody>
      </p:sp>
    </p:spTree>
    <p:extLst>
      <p:ext uri="{BB962C8B-B14F-4D97-AF65-F5344CB8AC3E}">
        <p14:creationId xmlns:p14="http://schemas.microsoft.com/office/powerpoint/2010/main" val="26237984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CSS3 Features – Opacity – Code1</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150</a:t>
            </a:fld>
            <a:endParaRPr lang="en-US"/>
          </a:p>
        </p:txBody>
      </p:sp>
      <p:sp>
        <p:nvSpPr>
          <p:cNvPr id="6" name="TextBox 5">
            <a:extLst>
              <a:ext uri="{FF2B5EF4-FFF2-40B4-BE49-F238E27FC236}">
                <a16:creationId xmlns:a16="http://schemas.microsoft.com/office/drawing/2014/main" id="{77FC0871-3ADB-B386-F373-2DA290146B24}"/>
              </a:ext>
            </a:extLst>
          </p:cNvPr>
          <p:cNvSpPr txBox="1"/>
          <p:nvPr/>
        </p:nvSpPr>
        <p:spPr>
          <a:xfrm>
            <a:off x="234045" y="954456"/>
            <a:ext cx="6934200" cy="5027851"/>
          </a:xfrm>
          <a:prstGeom prst="rect">
            <a:avLst/>
          </a:prstGeom>
          <a:noFill/>
        </p:spPr>
        <p:txBody>
          <a:bodyPr wrap="square">
            <a:spAutoFit/>
          </a:bodyPr>
          <a:lstStyle/>
          <a:p>
            <a:pPr>
              <a:lnSpc>
                <a:spcPct val="150000"/>
              </a:lnSpc>
            </a:pPr>
            <a:r>
              <a:rPr lang="en-IN" dirty="0"/>
              <a:t>&lt;!DOCTYPE html&gt;</a:t>
            </a:r>
          </a:p>
          <a:p>
            <a:pPr>
              <a:lnSpc>
                <a:spcPct val="150000"/>
              </a:lnSpc>
            </a:pPr>
            <a:r>
              <a:rPr lang="en-IN" dirty="0"/>
              <a:t>&lt;html&gt;</a:t>
            </a:r>
          </a:p>
          <a:p>
            <a:pPr>
              <a:lnSpc>
                <a:spcPct val="150000"/>
              </a:lnSpc>
            </a:pPr>
            <a:r>
              <a:rPr lang="en-IN" dirty="0"/>
              <a:t>&lt;head&gt;</a:t>
            </a:r>
          </a:p>
          <a:p>
            <a:pPr>
              <a:lnSpc>
                <a:spcPct val="150000"/>
              </a:lnSpc>
            </a:pPr>
            <a:r>
              <a:rPr lang="en-IN" dirty="0"/>
              <a:t>  &lt;title&gt; Opacity1 &lt;/title&gt;</a:t>
            </a:r>
          </a:p>
          <a:p>
            <a:pPr>
              <a:lnSpc>
                <a:spcPct val="150000"/>
              </a:lnSpc>
            </a:pPr>
            <a:r>
              <a:rPr lang="en-IN" dirty="0"/>
              <a:t>&lt;/head&gt;</a:t>
            </a:r>
          </a:p>
          <a:p>
            <a:pPr>
              <a:lnSpc>
                <a:spcPct val="150000"/>
              </a:lnSpc>
            </a:pPr>
            <a:endParaRPr lang="en-IN" dirty="0"/>
          </a:p>
          <a:p>
            <a:pPr>
              <a:lnSpc>
                <a:spcPct val="150000"/>
              </a:lnSpc>
            </a:pPr>
            <a:r>
              <a:rPr lang="en-IN" dirty="0"/>
              <a:t>&lt;body&gt;</a:t>
            </a:r>
          </a:p>
          <a:p>
            <a:pPr>
              <a:lnSpc>
                <a:spcPct val="150000"/>
              </a:lnSpc>
            </a:pPr>
            <a:r>
              <a:rPr lang="en-IN" dirty="0"/>
              <a:t>  &lt;h1&gt; Image Transparency &lt;/h1&gt;</a:t>
            </a:r>
          </a:p>
          <a:p>
            <a:pPr>
              <a:lnSpc>
                <a:spcPct val="150000"/>
              </a:lnSpc>
            </a:pPr>
            <a:r>
              <a:rPr lang="en-IN" dirty="0"/>
              <a:t>  &lt;p&gt; Image with NO opacity &lt;/p&gt;</a:t>
            </a:r>
          </a:p>
          <a:p>
            <a:pPr>
              <a:lnSpc>
                <a:spcPct val="150000"/>
              </a:lnSpc>
            </a:pPr>
            <a:r>
              <a:rPr lang="en-IN" dirty="0"/>
              <a:t>  &lt;</a:t>
            </a:r>
            <a:r>
              <a:rPr lang="en-IN" dirty="0" err="1"/>
              <a:t>img</a:t>
            </a:r>
            <a:r>
              <a:rPr lang="en-IN" dirty="0"/>
              <a:t> </a:t>
            </a:r>
            <a:r>
              <a:rPr lang="en-IN" dirty="0" err="1"/>
              <a:t>src</a:t>
            </a:r>
            <a:r>
              <a:rPr lang="en-IN" dirty="0"/>
              <a:t>="one.png" alt="One" width="200" height="150"&gt;</a:t>
            </a:r>
          </a:p>
          <a:p>
            <a:pPr>
              <a:lnSpc>
                <a:spcPct val="150000"/>
              </a:lnSpc>
            </a:pPr>
            <a:r>
              <a:rPr lang="en-IN" dirty="0"/>
              <a:t>&lt;/body&gt;</a:t>
            </a:r>
          </a:p>
          <a:p>
            <a:pPr>
              <a:lnSpc>
                <a:spcPct val="150000"/>
              </a:lnSpc>
            </a:pPr>
            <a:r>
              <a:rPr lang="en-IN" dirty="0"/>
              <a:t>&lt;/html&gt;</a:t>
            </a:r>
          </a:p>
        </p:txBody>
      </p:sp>
      <p:sp>
        <p:nvSpPr>
          <p:cNvPr id="7" name="Rectangle: Rounded Corners 6">
            <a:extLst>
              <a:ext uri="{FF2B5EF4-FFF2-40B4-BE49-F238E27FC236}">
                <a16:creationId xmlns:a16="http://schemas.microsoft.com/office/drawing/2014/main" id="{31B38747-6D1E-9192-94BD-BBB0323E83F3}"/>
              </a:ext>
            </a:extLst>
          </p:cNvPr>
          <p:cNvSpPr/>
          <p:nvPr/>
        </p:nvSpPr>
        <p:spPr>
          <a:xfrm>
            <a:off x="7010400" y="1464874"/>
            <a:ext cx="4267200" cy="62868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Image with no opacity</a:t>
            </a:r>
          </a:p>
        </p:txBody>
      </p:sp>
    </p:spTree>
    <p:extLst>
      <p:ext uri="{BB962C8B-B14F-4D97-AF65-F5344CB8AC3E}">
        <p14:creationId xmlns:p14="http://schemas.microsoft.com/office/powerpoint/2010/main" val="24918976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CSS3 Features – Opacity – Code1 - Output</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151</a:t>
            </a:fld>
            <a:endParaRPr lang="en-US"/>
          </a:p>
        </p:txBody>
      </p:sp>
      <p:pic>
        <p:nvPicPr>
          <p:cNvPr id="9" name="Picture 8">
            <a:extLst>
              <a:ext uri="{FF2B5EF4-FFF2-40B4-BE49-F238E27FC236}">
                <a16:creationId xmlns:a16="http://schemas.microsoft.com/office/drawing/2014/main" id="{AB5C6430-63AD-D168-9C1A-B0EE87AE7D6E}"/>
              </a:ext>
            </a:extLst>
          </p:cNvPr>
          <p:cNvPicPr>
            <a:picLocks noChangeAspect="1"/>
          </p:cNvPicPr>
          <p:nvPr/>
        </p:nvPicPr>
        <p:blipFill>
          <a:blip r:embed="rId4"/>
          <a:stretch>
            <a:fillRect/>
          </a:stretch>
        </p:blipFill>
        <p:spPr>
          <a:xfrm>
            <a:off x="2368358" y="1828800"/>
            <a:ext cx="7455283" cy="3454578"/>
          </a:xfrm>
          <a:prstGeom prst="rect">
            <a:avLst/>
          </a:prstGeom>
        </p:spPr>
      </p:pic>
    </p:spTree>
    <p:extLst>
      <p:ext uri="{BB962C8B-B14F-4D97-AF65-F5344CB8AC3E}">
        <p14:creationId xmlns:p14="http://schemas.microsoft.com/office/powerpoint/2010/main" val="40237649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CSS3 Features – Opacity – Code2</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152</a:t>
            </a:fld>
            <a:endParaRPr lang="en-US"/>
          </a:p>
        </p:txBody>
      </p:sp>
      <p:sp>
        <p:nvSpPr>
          <p:cNvPr id="6" name="TextBox 5">
            <a:extLst>
              <a:ext uri="{FF2B5EF4-FFF2-40B4-BE49-F238E27FC236}">
                <a16:creationId xmlns:a16="http://schemas.microsoft.com/office/drawing/2014/main" id="{77FC0871-3ADB-B386-F373-2DA290146B24}"/>
              </a:ext>
            </a:extLst>
          </p:cNvPr>
          <p:cNvSpPr txBox="1"/>
          <p:nvPr/>
        </p:nvSpPr>
        <p:spPr>
          <a:xfrm>
            <a:off x="234044" y="954456"/>
            <a:ext cx="8300355" cy="5858848"/>
          </a:xfrm>
          <a:prstGeom prst="rect">
            <a:avLst/>
          </a:prstGeom>
          <a:noFill/>
        </p:spPr>
        <p:txBody>
          <a:bodyPr wrap="square">
            <a:spAutoFit/>
          </a:bodyPr>
          <a:lstStyle/>
          <a:p>
            <a:pPr>
              <a:lnSpc>
                <a:spcPct val="150000"/>
              </a:lnSpc>
            </a:pPr>
            <a:r>
              <a:rPr lang="en-IN" dirty="0"/>
              <a:t>&lt;!DOCTYPE html&gt;</a:t>
            </a:r>
          </a:p>
          <a:p>
            <a:pPr>
              <a:lnSpc>
                <a:spcPct val="150000"/>
              </a:lnSpc>
            </a:pPr>
            <a:r>
              <a:rPr lang="en-IN" dirty="0"/>
              <a:t>&lt;html&gt;</a:t>
            </a:r>
          </a:p>
          <a:p>
            <a:pPr>
              <a:lnSpc>
                <a:spcPct val="150000"/>
              </a:lnSpc>
            </a:pPr>
            <a:r>
              <a:rPr lang="en-IN" dirty="0"/>
              <a:t>&lt;head&gt;</a:t>
            </a:r>
          </a:p>
          <a:p>
            <a:pPr>
              <a:lnSpc>
                <a:spcPct val="150000"/>
              </a:lnSpc>
            </a:pPr>
            <a:r>
              <a:rPr lang="en-IN" dirty="0"/>
              <a:t>  &lt;title&gt; Opacity2 &lt;/title&gt;</a:t>
            </a:r>
          </a:p>
          <a:p>
            <a:pPr>
              <a:lnSpc>
                <a:spcPct val="150000"/>
              </a:lnSpc>
            </a:pPr>
            <a:r>
              <a:rPr lang="en-IN" dirty="0"/>
              <a:t>  &lt;style&gt; </a:t>
            </a:r>
          </a:p>
          <a:p>
            <a:pPr>
              <a:lnSpc>
                <a:spcPct val="150000"/>
              </a:lnSpc>
            </a:pPr>
            <a:r>
              <a:rPr lang="en-IN" dirty="0"/>
              <a:t>	</a:t>
            </a:r>
            <a:r>
              <a:rPr lang="en-IN" dirty="0" err="1"/>
              <a:t>img</a:t>
            </a:r>
            <a:r>
              <a:rPr lang="en-IN" dirty="0"/>
              <a:t>{opacity: 0.4;}</a:t>
            </a:r>
          </a:p>
          <a:p>
            <a:pPr>
              <a:lnSpc>
                <a:spcPct val="150000"/>
              </a:lnSpc>
            </a:pPr>
            <a:r>
              <a:rPr lang="en-IN" dirty="0"/>
              <a:t>  &lt;/style&gt;</a:t>
            </a:r>
          </a:p>
          <a:p>
            <a:pPr>
              <a:lnSpc>
                <a:spcPct val="150000"/>
              </a:lnSpc>
            </a:pPr>
            <a:r>
              <a:rPr lang="en-IN" dirty="0"/>
              <a:t>&lt;/head&gt;</a:t>
            </a:r>
          </a:p>
          <a:p>
            <a:pPr>
              <a:lnSpc>
                <a:spcPct val="150000"/>
              </a:lnSpc>
            </a:pPr>
            <a:r>
              <a:rPr lang="en-IN" dirty="0"/>
              <a:t>&lt;body&gt;</a:t>
            </a:r>
          </a:p>
          <a:p>
            <a:pPr>
              <a:lnSpc>
                <a:spcPct val="150000"/>
              </a:lnSpc>
            </a:pPr>
            <a:r>
              <a:rPr lang="en-IN" dirty="0"/>
              <a:t>  &lt;h1&gt; Image Transparency &lt;/h1&gt;</a:t>
            </a:r>
          </a:p>
          <a:p>
            <a:pPr>
              <a:lnSpc>
                <a:spcPct val="150000"/>
              </a:lnSpc>
            </a:pPr>
            <a:r>
              <a:rPr lang="en-IN" dirty="0"/>
              <a:t>  &lt;p&gt; Image with 40% opacity &lt;/p&gt;</a:t>
            </a:r>
          </a:p>
          <a:p>
            <a:pPr>
              <a:lnSpc>
                <a:spcPct val="150000"/>
              </a:lnSpc>
            </a:pPr>
            <a:r>
              <a:rPr lang="en-IN" dirty="0"/>
              <a:t>  &lt;</a:t>
            </a:r>
            <a:r>
              <a:rPr lang="en-IN" dirty="0" err="1"/>
              <a:t>img</a:t>
            </a:r>
            <a:r>
              <a:rPr lang="en-IN" dirty="0"/>
              <a:t> </a:t>
            </a:r>
            <a:r>
              <a:rPr lang="en-IN" dirty="0" err="1"/>
              <a:t>src</a:t>
            </a:r>
            <a:r>
              <a:rPr lang="en-IN" dirty="0"/>
              <a:t>="one.png" alt="One" width="200" height="150"&gt;</a:t>
            </a:r>
          </a:p>
          <a:p>
            <a:pPr>
              <a:lnSpc>
                <a:spcPct val="150000"/>
              </a:lnSpc>
            </a:pPr>
            <a:r>
              <a:rPr lang="en-IN" dirty="0"/>
              <a:t>&lt;/body&gt;</a:t>
            </a:r>
          </a:p>
          <a:p>
            <a:pPr>
              <a:lnSpc>
                <a:spcPct val="150000"/>
              </a:lnSpc>
            </a:pPr>
            <a:r>
              <a:rPr lang="en-IN" dirty="0"/>
              <a:t>&lt;/html&gt;</a:t>
            </a:r>
          </a:p>
        </p:txBody>
      </p:sp>
      <p:sp>
        <p:nvSpPr>
          <p:cNvPr id="7" name="Rectangle: Rounded Corners 6">
            <a:extLst>
              <a:ext uri="{FF2B5EF4-FFF2-40B4-BE49-F238E27FC236}">
                <a16:creationId xmlns:a16="http://schemas.microsoft.com/office/drawing/2014/main" id="{31B38747-6D1E-9192-94BD-BBB0323E83F3}"/>
              </a:ext>
            </a:extLst>
          </p:cNvPr>
          <p:cNvSpPr/>
          <p:nvPr/>
        </p:nvSpPr>
        <p:spPr>
          <a:xfrm>
            <a:off x="7010400" y="1464874"/>
            <a:ext cx="4267200" cy="62868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Image with 40% opacity</a:t>
            </a:r>
          </a:p>
        </p:txBody>
      </p:sp>
    </p:spTree>
    <p:extLst>
      <p:ext uri="{BB962C8B-B14F-4D97-AF65-F5344CB8AC3E}">
        <p14:creationId xmlns:p14="http://schemas.microsoft.com/office/powerpoint/2010/main" val="37682325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CSS3 Features – Opacity – Code2 - Output</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153</a:t>
            </a:fld>
            <a:endParaRPr lang="en-US"/>
          </a:p>
        </p:txBody>
      </p:sp>
      <p:pic>
        <p:nvPicPr>
          <p:cNvPr id="5" name="Picture 4">
            <a:extLst>
              <a:ext uri="{FF2B5EF4-FFF2-40B4-BE49-F238E27FC236}">
                <a16:creationId xmlns:a16="http://schemas.microsoft.com/office/drawing/2014/main" id="{F586A0FC-B38A-7DEE-8DF5-7F4AA9AA4329}"/>
              </a:ext>
            </a:extLst>
          </p:cNvPr>
          <p:cNvPicPr>
            <a:picLocks noChangeAspect="1"/>
          </p:cNvPicPr>
          <p:nvPr/>
        </p:nvPicPr>
        <p:blipFill>
          <a:blip r:embed="rId4"/>
          <a:stretch>
            <a:fillRect/>
          </a:stretch>
        </p:blipFill>
        <p:spPr>
          <a:xfrm>
            <a:off x="1720625" y="1485800"/>
            <a:ext cx="8750750" cy="3886400"/>
          </a:xfrm>
          <a:prstGeom prst="rect">
            <a:avLst/>
          </a:prstGeom>
        </p:spPr>
      </p:pic>
    </p:spTree>
    <p:extLst>
      <p:ext uri="{BB962C8B-B14F-4D97-AF65-F5344CB8AC3E}">
        <p14:creationId xmlns:p14="http://schemas.microsoft.com/office/powerpoint/2010/main" val="34170023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12. CSS3 Features – Rounded Corners</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154</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800"/>
            <a:ext cx="11734800" cy="628682"/>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68300" marR="25400" lvl="0" indent="-342900" algn="just">
              <a:lnSpc>
                <a:spcPct val="115000"/>
              </a:lnSpc>
              <a:spcBef>
                <a:spcPts val="600"/>
              </a:spcBef>
              <a:buClr>
                <a:schemeClr val="dk1"/>
              </a:buClr>
              <a:buSzPct val="100000"/>
              <a:buFont typeface="Wingdings" panose="05000000000000000000" pitchFamily="2" charset="2"/>
              <a:buChar char="Ø"/>
            </a:pPr>
            <a:r>
              <a:rPr lang="en-US" sz="2000" dirty="0">
                <a:latin typeface="Palatino Linotype"/>
                <a:ea typeface="Palatino Linotype"/>
                <a:cs typeface="Palatino Linotype"/>
                <a:sym typeface="Palatino Linotype"/>
              </a:rPr>
              <a:t>With the CSS border-radius property, we can  give any element “Rounded Corners”.</a:t>
            </a:r>
            <a:endParaRPr lang="en-US" sz="2000" dirty="0"/>
          </a:p>
        </p:txBody>
      </p:sp>
      <p:pic>
        <p:nvPicPr>
          <p:cNvPr id="5" name="Google Shape;1216;p99">
            <a:extLst>
              <a:ext uri="{FF2B5EF4-FFF2-40B4-BE49-F238E27FC236}">
                <a16:creationId xmlns:a16="http://schemas.microsoft.com/office/drawing/2014/main" id="{28EB17C3-FA9A-A0CF-898F-B6D36462240A}"/>
              </a:ext>
            </a:extLst>
          </p:cNvPr>
          <p:cNvPicPr preferRelativeResize="0"/>
          <p:nvPr/>
        </p:nvPicPr>
        <p:blipFill rotWithShape="1">
          <a:blip r:embed="rId4">
            <a:alphaModFix/>
          </a:blip>
          <a:srcRect/>
          <a:stretch/>
        </p:blipFill>
        <p:spPr>
          <a:xfrm>
            <a:off x="3149207" y="1911274"/>
            <a:ext cx="5867400" cy="4648200"/>
          </a:xfrm>
          <a:prstGeom prst="rect">
            <a:avLst/>
          </a:prstGeom>
          <a:noFill/>
          <a:ln>
            <a:noFill/>
          </a:ln>
        </p:spPr>
      </p:pic>
    </p:spTree>
    <p:extLst>
      <p:ext uri="{BB962C8B-B14F-4D97-AF65-F5344CB8AC3E}">
        <p14:creationId xmlns:p14="http://schemas.microsoft.com/office/powerpoint/2010/main" val="22264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Rounded Corners - Code</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155</a:t>
            </a:fld>
            <a:endParaRPr lang="en-US"/>
          </a:p>
        </p:txBody>
      </p:sp>
      <p:sp>
        <p:nvSpPr>
          <p:cNvPr id="7" name="TextBox 6">
            <a:extLst>
              <a:ext uri="{FF2B5EF4-FFF2-40B4-BE49-F238E27FC236}">
                <a16:creationId xmlns:a16="http://schemas.microsoft.com/office/drawing/2014/main" id="{D5BF504E-001C-176C-6691-1706EA62BE8F}"/>
              </a:ext>
            </a:extLst>
          </p:cNvPr>
          <p:cNvSpPr txBox="1"/>
          <p:nvPr/>
        </p:nvSpPr>
        <p:spPr>
          <a:xfrm>
            <a:off x="254786" y="1371600"/>
            <a:ext cx="11534648" cy="4612353"/>
          </a:xfrm>
          <a:prstGeom prst="rect">
            <a:avLst/>
          </a:prstGeom>
          <a:noFill/>
        </p:spPr>
        <p:txBody>
          <a:bodyPr wrap="square">
            <a:spAutoFit/>
          </a:bodyPr>
          <a:lstStyle/>
          <a:p>
            <a:pPr>
              <a:lnSpc>
                <a:spcPct val="150000"/>
              </a:lnSpc>
            </a:pPr>
            <a:r>
              <a:rPr lang="en-IN" dirty="0"/>
              <a:t>&lt;!DOCTYPE html&gt;</a:t>
            </a:r>
          </a:p>
          <a:p>
            <a:pPr>
              <a:lnSpc>
                <a:spcPct val="150000"/>
              </a:lnSpc>
            </a:pPr>
            <a:r>
              <a:rPr lang="en-IN" dirty="0"/>
              <a:t>&lt;html&gt;</a:t>
            </a:r>
          </a:p>
          <a:p>
            <a:pPr>
              <a:lnSpc>
                <a:spcPct val="150000"/>
              </a:lnSpc>
            </a:pPr>
            <a:r>
              <a:rPr lang="en-IN" dirty="0"/>
              <a:t>  &lt;head&gt;</a:t>
            </a:r>
          </a:p>
          <a:p>
            <a:pPr>
              <a:lnSpc>
                <a:spcPct val="150000"/>
              </a:lnSpc>
            </a:pPr>
            <a:r>
              <a:rPr lang="en-IN" dirty="0"/>
              <a:t>    &lt;title&gt; Rounded Corners &lt;/title&gt;</a:t>
            </a:r>
          </a:p>
          <a:p>
            <a:pPr>
              <a:lnSpc>
                <a:spcPct val="150000"/>
              </a:lnSpc>
            </a:pPr>
            <a:r>
              <a:rPr lang="en-IN" dirty="0"/>
              <a:t>    &lt;style&gt; </a:t>
            </a:r>
          </a:p>
          <a:p>
            <a:pPr>
              <a:lnSpc>
                <a:spcPct val="150000"/>
              </a:lnSpc>
            </a:pPr>
            <a:r>
              <a:rPr lang="en-IN" dirty="0"/>
              <a:t>        #rcorners1{border-radius: 25px; padding: 20px; background: #73AD21; width: 200px; height: 150px;}</a:t>
            </a:r>
          </a:p>
          <a:p>
            <a:pPr>
              <a:lnSpc>
                <a:spcPct val="150000"/>
              </a:lnSpc>
            </a:pPr>
            <a:r>
              <a:rPr lang="en-IN" dirty="0"/>
              <a:t>        #rcorners2{border-radius: 45px; padding: 20px; border: 2px solid #73AD21; width: 200px; height: 150px;}</a:t>
            </a:r>
          </a:p>
          <a:p>
            <a:pPr>
              <a:lnSpc>
                <a:spcPct val="150000"/>
              </a:lnSpc>
            </a:pPr>
            <a:r>
              <a:rPr lang="en-IN" dirty="0"/>
              <a:t>        #rcorners3 {border-radius: 25px; padding: 20px; background: </a:t>
            </a:r>
            <a:r>
              <a:rPr lang="en-IN" dirty="0" err="1"/>
              <a:t>url</a:t>
            </a:r>
            <a:r>
              <a:rPr lang="en-IN" dirty="0"/>
              <a:t>(one.png); background-position: left top; width: 200px; height: 150px;}</a:t>
            </a:r>
          </a:p>
          <a:p>
            <a:pPr>
              <a:lnSpc>
                <a:spcPct val="150000"/>
              </a:lnSpc>
            </a:pPr>
            <a:r>
              <a:rPr lang="en-IN" dirty="0"/>
              <a:t>     &lt;/style&gt;</a:t>
            </a:r>
          </a:p>
          <a:p>
            <a:pPr>
              <a:lnSpc>
                <a:spcPct val="150000"/>
              </a:lnSpc>
            </a:pPr>
            <a:r>
              <a:rPr lang="en-IN" dirty="0"/>
              <a:t>&lt;/head&gt;</a:t>
            </a:r>
          </a:p>
        </p:txBody>
      </p:sp>
    </p:spTree>
    <p:extLst>
      <p:ext uri="{BB962C8B-B14F-4D97-AF65-F5344CB8AC3E}">
        <p14:creationId xmlns:p14="http://schemas.microsoft.com/office/powerpoint/2010/main" val="7681430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Rounded Corners - Code</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156</a:t>
            </a:fld>
            <a:endParaRPr lang="en-US"/>
          </a:p>
        </p:txBody>
      </p:sp>
      <p:sp>
        <p:nvSpPr>
          <p:cNvPr id="7" name="TextBox 6">
            <a:extLst>
              <a:ext uri="{FF2B5EF4-FFF2-40B4-BE49-F238E27FC236}">
                <a16:creationId xmlns:a16="http://schemas.microsoft.com/office/drawing/2014/main" id="{D5BF504E-001C-176C-6691-1706EA62BE8F}"/>
              </a:ext>
            </a:extLst>
          </p:cNvPr>
          <p:cNvSpPr txBox="1"/>
          <p:nvPr/>
        </p:nvSpPr>
        <p:spPr>
          <a:xfrm>
            <a:off x="254786" y="1178847"/>
            <a:ext cx="11534648" cy="4612353"/>
          </a:xfrm>
          <a:prstGeom prst="rect">
            <a:avLst/>
          </a:prstGeom>
          <a:noFill/>
        </p:spPr>
        <p:txBody>
          <a:bodyPr wrap="square">
            <a:spAutoFit/>
          </a:bodyPr>
          <a:lstStyle/>
          <a:p>
            <a:pPr>
              <a:lnSpc>
                <a:spcPct val="150000"/>
              </a:lnSpc>
            </a:pPr>
            <a:endParaRPr lang="en-IN" dirty="0"/>
          </a:p>
          <a:p>
            <a:pPr>
              <a:lnSpc>
                <a:spcPct val="150000"/>
              </a:lnSpc>
            </a:pPr>
            <a:r>
              <a:rPr lang="en-IN" dirty="0"/>
              <a:t>&lt;body&gt;</a:t>
            </a:r>
          </a:p>
          <a:p>
            <a:pPr lvl="1">
              <a:lnSpc>
                <a:spcPct val="150000"/>
              </a:lnSpc>
            </a:pPr>
            <a:r>
              <a:rPr lang="en-IN" dirty="0"/>
              <a:t>  &lt;h1&gt;The border-radius Property&lt;/h1&gt;</a:t>
            </a:r>
          </a:p>
          <a:p>
            <a:pPr lvl="1">
              <a:lnSpc>
                <a:spcPct val="150000"/>
              </a:lnSpc>
            </a:pPr>
            <a:r>
              <a:rPr lang="en-IN" dirty="0"/>
              <a:t>  &lt;p&gt;Rounded corners for an element with a specified background </a:t>
            </a:r>
            <a:r>
              <a:rPr lang="en-IN" dirty="0" err="1"/>
              <a:t>color</a:t>
            </a:r>
            <a:r>
              <a:rPr lang="en-IN" dirty="0"/>
              <a:t>:&lt;/p&gt;</a:t>
            </a:r>
          </a:p>
          <a:p>
            <a:pPr lvl="1">
              <a:lnSpc>
                <a:spcPct val="150000"/>
              </a:lnSpc>
            </a:pPr>
            <a:r>
              <a:rPr lang="en-IN" dirty="0"/>
              <a:t>  &lt;p id="rcorners1"&gt;Rounded corners!&lt;/p&gt;</a:t>
            </a:r>
          </a:p>
          <a:p>
            <a:pPr lvl="1">
              <a:lnSpc>
                <a:spcPct val="150000"/>
              </a:lnSpc>
            </a:pPr>
            <a:r>
              <a:rPr lang="en-IN" dirty="0"/>
              <a:t>  &lt;p&gt;Rounded corners for an element with a border:&lt;/p&gt;</a:t>
            </a:r>
          </a:p>
          <a:p>
            <a:pPr lvl="1">
              <a:lnSpc>
                <a:spcPct val="150000"/>
              </a:lnSpc>
            </a:pPr>
            <a:r>
              <a:rPr lang="en-IN" dirty="0"/>
              <a:t>  &lt;p id="rcorners2"&gt;Rounded corners!&lt;/p&gt;</a:t>
            </a:r>
          </a:p>
          <a:p>
            <a:pPr lvl="1">
              <a:lnSpc>
                <a:spcPct val="150000"/>
              </a:lnSpc>
            </a:pPr>
            <a:r>
              <a:rPr lang="en-IN" dirty="0"/>
              <a:t>  &lt;p&gt;Rounded corners for an element with a background image:&lt;/p&gt;</a:t>
            </a:r>
          </a:p>
          <a:p>
            <a:pPr lvl="1">
              <a:lnSpc>
                <a:spcPct val="150000"/>
              </a:lnSpc>
            </a:pPr>
            <a:r>
              <a:rPr lang="en-IN" dirty="0"/>
              <a:t>  &lt;p id="rcorners3"&gt;Rounded corners!&lt;/p&gt;</a:t>
            </a:r>
          </a:p>
          <a:p>
            <a:pPr>
              <a:lnSpc>
                <a:spcPct val="150000"/>
              </a:lnSpc>
            </a:pPr>
            <a:r>
              <a:rPr lang="en-IN" dirty="0"/>
              <a:t>&lt;/body&gt;</a:t>
            </a:r>
          </a:p>
          <a:p>
            <a:pPr>
              <a:lnSpc>
                <a:spcPct val="150000"/>
              </a:lnSpc>
            </a:pPr>
            <a:r>
              <a:rPr lang="en-IN" dirty="0"/>
              <a:t>&lt;/html&gt;</a:t>
            </a:r>
          </a:p>
        </p:txBody>
      </p:sp>
    </p:spTree>
    <p:extLst>
      <p:ext uri="{BB962C8B-B14F-4D97-AF65-F5344CB8AC3E}">
        <p14:creationId xmlns:p14="http://schemas.microsoft.com/office/powerpoint/2010/main" val="27698422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Rounded Corners – Code - Output</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157</a:t>
            </a:fld>
            <a:endParaRPr lang="en-US"/>
          </a:p>
        </p:txBody>
      </p:sp>
      <p:pic>
        <p:nvPicPr>
          <p:cNvPr id="7" name="Picture 6">
            <a:extLst>
              <a:ext uri="{FF2B5EF4-FFF2-40B4-BE49-F238E27FC236}">
                <a16:creationId xmlns:a16="http://schemas.microsoft.com/office/drawing/2014/main" id="{AB67A062-E7BF-411E-189E-2EB1374A8780}"/>
              </a:ext>
            </a:extLst>
          </p:cNvPr>
          <p:cNvPicPr>
            <a:picLocks noChangeAspect="1"/>
          </p:cNvPicPr>
          <p:nvPr/>
        </p:nvPicPr>
        <p:blipFill>
          <a:blip r:embed="rId4"/>
          <a:stretch>
            <a:fillRect/>
          </a:stretch>
        </p:blipFill>
        <p:spPr>
          <a:xfrm>
            <a:off x="3117352" y="1066800"/>
            <a:ext cx="5904923" cy="5638800"/>
          </a:xfrm>
          <a:prstGeom prst="rect">
            <a:avLst/>
          </a:prstGeom>
        </p:spPr>
      </p:pic>
    </p:spTree>
    <p:extLst>
      <p:ext uri="{BB962C8B-B14F-4D97-AF65-F5344CB8AC3E}">
        <p14:creationId xmlns:p14="http://schemas.microsoft.com/office/powerpoint/2010/main" val="3828485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12. CSS3 Features – Attribute Selector</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158</a:t>
            </a:fld>
            <a:endParaRPr lang="en-US"/>
          </a:p>
        </p:txBody>
      </p:sp>
      <p:sp>
        <p:nvSpPr>
          <p:cNvPr id="4" name="Rectangle: Diagonal Corners Rounded 3">
            <a:extLst>
              <a:ext uri="{FF2B5EF4-FFF2-40B4-BE49-F238E27FC236}">
                <a16:creationId xmlns:a16="http://schemas.microsoft.com/office/drawing/2014/main" id="{B0085DCB-2811-8B3D-CE77-3F7CAEEA766D}"/>
              </a:ext>
            </a:extLst>
          </p:cNvPr>
          <p:cNvSpPr/>
          <p:nvPr/>
        </p:nvSpPr>
        <p:spPr>
          <a:xfrm>
            <a:off x="228600" y="1066800"/>
            <a:ext cx="11734800" cy="51054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68300" marR="25400" lvl="0" indent="-342900" algn="just">
              <a:lnSpc>
                <a:spcPct val="150000"/>
              </a:lnSpc>
              <a:spcBef>
                <a:spcPts val="600"/>
              </a:spcBef>
              <a:buClr>
                <a:schemeClr val="dk1"/>
              </a:buClr>
              <a:buSzPct val="100000"/>
              <a:buFont typeface="Wingdings" panose="05000000000000000000" pitchFamily="2" charset="2"/>
              <a:buChar char="Ø"/>
            </a:pPr>
            <a:r>
              <a:rPr lang="en-US" sz="2000" dirty="0">
                <a:ea typeface="Cambria" panose="02040503050406030204" pitchFamily="18" charset="0"/>
                <a:cs typeface="Palatino Linotype"/>
                <a:sym typeface="Palatino Linotype"/>
              </a:rPr>
              <a:t>Styling HTML elements with specific Attributes:  </a:t>
            </a:r>
            <a:endParaRPr lang="en-US" sz="2000" dirty="0">
              <a:ea typeface="Cambria" panose="02040503050406030204" pitchFamily="18" charset="0"/>
            </a:endParaRPr>
          </a:p>
          <a:p>
            <a:pPr marL="25400" marR="25400" lvl="0" algn="just">
              <a:lnSpc>
                <a:spcPct val="150000"/>
              </a:lnSpc>
              <a:spcBef>
                <a:spcPts val="600"/>
              </a:spcBef>
              <a:buClr>
                <a:schemeClr val="dk1"/>
              </a:buClr>
              <a:buSzPts val="1100"/>
            </a:pPr>
            <a:r>
              <a:rPr lang="en-US" sz="2000" dirty="0">
                <a:ea typeface="Cambria" panose="02040503050406030204" pitchFamily="18" charset="0"/>
                <a:cs typeface="Palatino Linotype"/>
                <a:sym typeface="Palatino Linotype"/>
              </a:rPr>
              <a:t>       It is possible to Style HTML elements that have specific Attributes or Attribute values.</a:t>
            </a:r>
          </a:p>
          <a:p>
            <a:pPr marL="368300" marR="25400" lvl="0" indent="-342900" algn="just">
              <a:lnSpc>
                <a:spcPct val="150000"/>
              </a:lnSpc>
              <a:spcBef>
                <a:spcPts val="600"/>
              </a:spcBef>
              <a:buClr>
                <a:schemeClr val="dk1"/>
              </a:buClr>
              <a:buSzPct val="100000"/>
              <a:buFont typeface="Wingdings" panose="05000000000000000000" pitchFamily="2" charset="2"/>
              <a:buChar char="Ø"/>
            </a:pPr>
            <a:r>
              <a:rPr lang="en-US" sz="2000" dirty="0">
                <a:ea typeface="Cambria" panose="02040503050406030204" pitchFamily="18" charset="0"/>
                <a:cs typeface="Palatino Linotype"/>
                <a:sym typeface="Palatino Linotype"/>
              </a:rPr>
              <a:t>CSS [Attribute] selector </a:t>
            </a:r>
          </a:p>
          <a:p>
            <a:pPr marL="25400" marR="25400" lvl="0" algn="just">
              <a:lnSpc>
                <a:spcPct val="150000"/>
              </a:lnSpc>
              <a:spcBef>
                <a:spcPts val="600"/>
              </a:spcBef>
              <a:buClr>
                <a:schemeClr val="dk1"/>
              </a:buClr>
              <a:buSzPts val="1100"/>
            </a:pPr>
            <a:r>
              <a:rPr lang="en-US" sz="2000" dirty="0">
                <a:ea typeface="Cambria" panose="02040503050406030204" pitchFamily="18" charset="0"/>
                <a:cs typeface="Palatino Linotype"/>
                <a:sym typeface="Palatino Linotype"/>
              </a:rPr>
              <a:t>        The [attribute] selector is used to select elements with a specified attribute.</a:t>
            </a:r>
            <a:endParaRPr lang="en-US" sz="2000" dirty="0">
              <a:ea typeface="Cambria" panose="02040503050406030204" pitchFamily="18" charset="0"/>
            </a:endParaRPr>
          </a:p>
          <a:p>
            <a:pPr marL="25400" marR="25400" lvl="0" algn="just">
              <a:lnSpc>
                <a:spcPct val="150000"/>
              </a:lnSpc>
              <a:spcBef>
                <a:spcPts val="600"/>
              </a:spcBef>
              <a:buClr>
                <a:schemeClr val="dk1"/>
              </a:buClr>
              <a:buSzPct val="100000"/>
            </a:pPr>
            <a:r>
              <a:rPr lang="en-US" sz="2000" dirty="0">
                <a:ea typeface="Cambria" panose="02040503050406030204" pitchFamily="18" charset="0"/>
                <a:cs typeface="Palatino Linotype"/>
                <a:sym typeface="Palatino Linotype"/>
              </a:rPr>
              <a:t>Ex: The following example selects all &lt;a&gt; elements with a target attribute</a:t>
            </a:r>
          </a:p>
          <a:p>
            <a:pPr marL="25400" marR="25400" lvl="0" algn="just">
              <a:lnSpc>
                <a:spcPct val="150000"/>
              </a:lnSpc>
              <a:spcBef>
                <a:spcPts val="600"/>
              </a:spcBef>
              <a:buClr>
                <a:schemeClr val="dk1"/>
              </a:buClr>
              <a:buSzPts val="1100"/>
            </a:pPr>
            <a:r>
              <a:rPr lang="en-US" sz="2000" dirty="0">
                <a:ea typeface="Cambria" panose="02040503050406030204" pitchFamily="18" charset="0"/>
                <a:cs typeface="Palatino Linotype"/>
                <a:sym typeface="Palatino Linotype"/>
              </a:rPr>
              <a:t>	a[target]{</a:t>
            </a:r>
            <a:endParaRPr lang="en-US" sz="2000" dirty="0">
              <a:ea typeface="Cambria" panose="02040503050406030204" pitchFamily="18" charset="0"/>
            </a:endParaRPr>
          </a:p>
          <a:p>
            <a:pPr marL="25400" marR="25400" lvl="0" algn="just">
              <a:lnSpc>
                <a:spcPct val="150000"/>
              </a:lnSpc>
              <a:spcBef>
                <a:spcPts val="600"/>
              </a:spcBef>
              <a:buClr>
                <a:schemeClr val="dk1"/>
              </a:buClr>
              <a:buSzPts val="1100"/>
            </a:pPr>
            <a:r>
              <a:rPr lang="en-US" sz="2000" dirty="0">
                <a:ea typeface="Cambria" panose="02040503050406030204" pitchFamily="18" charset="0"/>
                <a:cs typeface="Palatino Linotype"/>
                <a:sym typeface="Palatino Linotype"/>
              </a:rPr>
              <a:t>                                background-color :yellow;</a:t>
            </a:r>
            <a:endParaRPr lang="en-US" sz="2000" dirty="0">
              <a:ea typeface="Cambria" panose="02040503050406030204" pitchFamily="18" charset="0"/>
            </a:endParaRPr>
          </a:p>
          <a:p>
            <a:pPr marL="25400" marR="25400" lvl="0" algn="just">
              <a:lnSpc>
                <a:spcPct val="150000"/>
              </a:lnSpc>
              <a:spcBef>
                <a:spcPts val="600"/>
              </a:spcBef>
              <a:buClr>
                <a:schemeClr val="dk1"/>
              </a:buClr>
              <a:buSzPts val="1100"/>
            </a:pPr>
            <a:r>
              <a:rPr lang="en-US" sz="2000" dirty="0">
                <a:ea typeface="Cambria" panose="02040503050406030204" pitchFamily="18" charset="0"/>
                <a:cs typeface="Palatino Linotype"/>
                <a:sym typeface="Palatino Linotype"/>
              </a:rPr>
              <a:t>                               }</a:t>
            </a:r>
            <a:endParaRPr lang="en-US" sz="2000" dirty="0">
              <a:ea typeface="Cambria" panose="02040503050406030204" pitchFamily="18" charset="0"/>
            </a:endParaRPr>
          </a:p>
        </p:txBody>
      </p:sp>
    </p:spTree>
    <p:extLst>
      <p:ext uri="{BB962C8B-B14F-4D97-AF65-F5344CB8AC3E}">
        <p14:creationId xmlns:p14="http://schemas.microsoft.com/office/powerpoint/2010/main" val="36954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Attribute Selector – Code </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159</a:t>
            </a:fld>
            <a:endParaRPr lang="en-US"/>
          </a:p>
        </p:txBody>
      </p:sp>
      <p:sp>
        <p:nvSpPr>
          <p:cNvPr id="6" name="TextBox 5">
            <a:extLst>
              <a:ext uri="{FF2B5EF4-FFF2-40B4-BE49-F238E27FC236}">
                <a16:creationId xmlns:a16="http://schemas.microsoft.com/office/drawing/2014/main" id="{0DA9F9B2-5391-2B45-DFF0-363F23D38654}"/>
              </a:ext>
            </a:extLst>
          </p:cNvPr>
          <p:cNvSpPr txBox="1"/>
          <p:nvPr/>
        </p:nvSpPr>
        <p:spPr>
          <a:xfrm>
            <a:off x="304800" y="838200"/>
            <a:ext cx="9296400" cy="6274346"/>
          </a:xfrm>
          <a:prstGeom prst="rect">
            <a:avLst/>
          </a:prstGeom>
          <a:noFill/>
        </p:spPr>
        <p:txBody>
          <a:bodyPr wrap="square">
            <a:spAutoFit/>
          </a:bodyPr>
          <a:lstStyle/>
          <a:p>
            <a:pPr>
              <a:lnSpc>
                <a:spcPct val="150000"/>
              </a:lnSpc>
            </a:pPr>
            <a:r>
              <a:rPr lang="en-IN" dirty="0"/>
              <a:t>&lt;!DOCTYPE html&gt;</a:t>
            </a:r>
          </a:p>
          <a:p>
            <a:pPr>
              <a:lnSpc>
                <a:spcPct val="150000"/>
              </a:lnSpc>
            </a:pPr>
            <a:r>
              <a:rPr lang="en-IN" dirty="0"/>
              <a:t>&lt;html&gt;</a:t>
            </a:r>
          </a:p>
          <a:p>
            <a:pPr>
              <a:lnSpc>
                <a:spcPct val="150000"/>
              </a:lnSpc>
            </a:pPr>
            <a:r>
              <a:rPr lang="en-IN" dirty="0"/>
              <a:t>  &lt;head&gt;</a:t>
            </a:r>
          </a:p>
          <a:p>
            <a:pPr>
              <a:lnSpc>
                <a:spcPct val="150000"/>
              </a:lnSpc>
            </a:pPr>
            <a:r>
              <a:rPr lang="en-IN" dirty="0"/>
              <a:t>    &lt;title&gt; Attribute Selectors &lt;/title&gt;</a:t>
            </a:r>
          </a:p>
          <a:p>
            <a:pPr>
              <a:lnSpc>
                <a:spcPct val="150000"/>
              </a:lnSpc>
            </a:pPr>
            <a:r>
              <a:rPr lang="en-IN" dirty="0"/>
              <a:t>      &lt;style&gt;</a:t>
            </a:r>
          </a:p>
          <a:p>
            <a:pPr>
              <a:lnSpc>
                <a:spcPct val="150000"/>
              </a:lnSpc>
            </a:pPr>
            <a:r>
              <a:rPr lang="en-IN" dirty="0"/>
              <a:t>	a[target] {background-</a:t>
            </a:r>
            <a:r>
              <a:rPr lang="en-IN" dirty="0" err="1"/>
              <a:t>color</a:t>
            </a:r>
            <a:r>
              <a:rPr lang="en-IN" dirty="0"/>
              <a:t>: yellow;}</a:t>
            </a:r>
          </a:p>
          <a:p>
            <a:pPr>
              <a:lnSpc>
                <a:spcPct val="150000"/>
              </a:lnSpc>
            </a:pPr>
            <a:r>
              <a:rPr lang="en-IN" dirty="0"/>
              <a:t>     &lt;/style&gt;   &lt;/head&gt;</a:t>
            </a:r>
          </a:p>
          <a:p>
            <a:pPr>
              <a:lnSpc>
                <a:spcPct val="150000"/>
              </a:lnSpc>
            </a:pPr>
            <a:r>
              <a:rPr lang="en-IN" dirty="0"/>
              <a:t>&lt;body&gt;</a:t>
            </a:r>
          </a:p>
          <a:p>
            <a:pPr>
              <a:lnSpc>
                <a:spcPct val="150000"/>
              </a:lnSpc>
            </a:pPr>
            <a:r>
              <a:rPr lang="en-IN" dirty="0"/>
              <a:t>  &lt;h1&gt; Attribute Selectors &lt;/h1&gt;</a:t>
            </a:r>
          </a:p>
          <a:p>
            <a:pPr>
              <a:lnSpc>
                <a:spcPct val="150000"/>
              </a:lnSpc>
            </a:pPr>
            <a:r>
              <a:rPr lang="en-IN" dirty="0"/>
              <a:t>  &lt;p&gt;The links with a target attribute gets a yellow background &lt;/p&gt;</a:t>
            </a:r>
          </a:p>
          <a:p>
            <a:pPr>
              <a:lnSpc>
                <a:spcPct val="150000"/>
              </a:lnSpc>
            </a:pPr>
            <a:r>
              <a:rPr lang="en-IN" dirty="0"/>
              <a:t>  &lt;a </a:t>
            </a:r>
            <a:r>
              <a:rPr lang="en-IN" dirty="0" err="1"/>
              <a:t>href</a:t>
            </a:r>
            <a:r>
              <a:rPr lang="en-IN" dirty="0"/>
              <a:t>="https://www.google.com"&gt;Google&lt;/a&gt;</a:t>
            </a:r>
          </a:p>
          <a:p>
            <a:pPr>
              <a:lnSpc>
                <a:spcPct val="150000"/>
              </a:lnSpc>
            </a:pPr>
            <a:r>
              <a:rPr lang="en-IN" dirty="0"/>
              <a:t>  &lt;a </a:t>
            </a:r>
            <a:r>
              <a:rPr lang="en-IN" dirty="0" err="1"/>
              <a:t>href</a:t>
            </a:r>
            <a:r>
              <a:rPr lang="en-IN" dirty="0"/>
              <a:t>="http://www.fb.com" target&gt;Facebook&lt;/a&gt;</a:t>
            </a:r>
          </a:p>
          <a:p>
            <a:pPr>
              <a:lnSpc>
                <a:spcPct val="150000"/>
              </a:lnSpc>
            </a:pPr>
            <a:r>
              <a:rPr lang="en-IN" dirty="0"/>
              <a:t>&lt;/body&gt;</a:t>
            </a:r>
          </a:p>
          <a:p>
            <a:pPr>
              <a:lnSpc>
                <a:spcPct val="150000"/>
              </a:lnSpc>
            </a:pPr>
            <a:r>
              <a:rPr lang="en-IN" dirty="0"/>
              <a:t>&lt;/html&gt;</a:t>
            </a:r>
          </a:p>
          <a:p>
            <a:pPr>
              <a:lnSpc>
                <a:spcPct val="150000"/>
              </a:lnSpc>
            </a:pPr>
            <a:endParaRPr lang="en-IN" dirty="0"/>
          </a:p>
        </p:txBody>
      </p:sp>
    </p:spTree>
    <p:extLst>
      <p:ext uri="{BB962C8B-B14F-4D97-AF65-F5344CB8AC3E}">
        <p14:creationId xmlns:p14="http://schemas.microsoft.com/office/powerpoint/2010/main" val="410426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Inline Styles – Code 2 -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16</a:t>
            </a:fld>
            <a:endParaRPr lang="en-US"/>
          </a:p>
        </p:txBody>
      </p:sp>
      <p:pic>
        <p:nvPicPr>
          <p:cNvPr id="5" name="Picture 4">
            <a:extLst>
              <a:ext uri="{FF2B5EF4-FFF2-40B4-BE49-F238E27FC236}">
                <a16:creationId xmlns:a16="http://schemas.microsoft.com/office/drawing/2014/main" id="{CA1A9F67-8FB1-FE62-B74B-B57EE2F377AF}"/>
              </a:ext>
            </a:extLst>
          </p:cNvPr>
          <p:cNvPicPr>
            <a:picLocks noChangeAspect="1"/>
          </p:cNvPicPr>
          <p:nvPr/>
        </p:nvPicPr>
        <p:blipFill>
          <a:blip r:embed="rId4"/>
          <a:stretch>
            <a:fillRect/>
          </a:stretch>
        </p:blipFill>
        <p:spPr>
          <a:xfrm>
            <a:off x="0" y="2066925"/>
            <a:ext cx="12192000" cy="2724150"/>
          </a:xfrm>
          <a:prstGeom prst="rect">
            <a:avLst/>
          </a:prstGeom>
        </p:spPr>
      </p:pic>
    </p:spTree>
    <p:extLst>
      <p:ext uri="{BB962C8B-B14F-4D97-AF65-F5344CB8AC3E}">
        <p14:creationId xmlns:p14="http://schemas.microsoft.com/office/powerpoint/2010/main" val="35611529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Attribute Selector – Code - Output </a:t>
            </a:r>
            <a:endParaRPr lang="en-IN" sz="2400" b="1" dirty="0"/>
          </a:p>
        </p:txBody>
      </p:sp>
      <p:sp>
        <p:nvSpPr>
          <p:cNvPr id="16" name="Rectangle 15"/>
          <p:cNvSpPr/>
          <p:nvPr/>
        </p:nvSpPr>
        <p:spPr>
          <a:xfrm>
            <a:off x="202414" y="1066800"/>
            <a:ext cx="11734800" cy="1026756"/>
          </a:xfrm>
          <a:prstGeom prst="rect">
            <a:avLst/>
          </a:prstGeom>
        </p:spPr>
        <p:txBody>
          <a:bodyPr wrap="square">
            <a:spAutoFit/>
          </a:bodyPr>
          <a:lstStyle/>
          <a:p>
            <a:pPr lvl="0" algn="just" rtl="0">
              <a:lnSpc>
                <a:spcPct val="150000"/>
              </a:lnSpc>
              <a:spcBef>
                <a:spcPts val="1200"/>
              </a:spcBef>
              <a:spcAft>
                <a:spcPts val="0"/>
              </a:spcAft>
              <a:buClr>
                <a:schemeClr val="dk1"/>
              </a:buClr>
              <a:buSzPts val="2000"/>
            </a:pPr>
            <a:r>
              <a:rPr lang="en-US" dirty="0"/>
              <a:t>   </a:t>
            </a:r>
            <a:endParaRPr lang="en-US" dirty="0">
              <a:sym typeface="Wingdings" panose="05000000000000000000" pitchFamily="2" charset="2"/>
            </a:endParaRPr>
          </a:p>
          <a:p>
            <a:pPr lvl="0" algn="just" rtl="0">
              <a:lnSpc>
                <a:spcPct val="150000"/>
              </a:lnSpc>
              <a:spcBef>
                <a:spcPts val="1200"/>
              </a:spcBef>
              <a:spcAft>
                <a:spcPts val="0"/>
              </a:spcAft>
              <a:buClr>
                <a:schemeClr val="dk1"/>
              </a:buClr>
              <a:buSzPts val="2000"/>
            </a:pPr>
            <a:endParaRPr lang="en-US"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160</a:t>
            </a:fld>
            <a:endParaRPr lang="en-US"/>
          </a:p>
        </p:txBody>
      </p:sp>
      <p:pic>
        <p:nvPicPr>
          <p:cNvPr id="6" name="Picture 5">
            <a:extLst>
              <a:ext uri="{FF2B5EF4-FFF2-40B4-BE49-F238E27FC236}">
                <a16:creationId xmlns:a16="http://schemas.microsoft.com/office/drawing/2014/main" id="{2D94F25B-8EE8-F458-B1C3-DE03E6BCED54}"/>
              </a:ext>
            </a:extLst>
          </p:cNvPr>
          <p:cNvPicPr>
            <a:picLocks noChangeAspect="1"/>
          </p:cNvPicPr>
          <p:nvPr/>
        </p:nvPicPr>
        <p:blipFill>
          <a:blip r:embed="rId4"/>
          <a:stretch>
            <a:fillRect/>
          </a:stretch>
        </p:blipFill>
        <p:spPr>
          <a:xfrm>
            <a:off x="1647596" y="2358970"/>
            <a:ext cx="8896807" cy="2140060"/>
          </a:xfrm>
          <a:prstGeom prst="rect">
            <a:avLst/>
          </a:prstGeom>
        </p:spPr>
      </p:pic>
    </p:spTree>
    <p:extLst>
      <p:ext uri="{BB962C8B-B14F-4D97-AF65-F5344CB8AC3E}">
        <p14:creationId xmlns:p14="http://schemas.microsoft.com/office/powerpoint/2010/main" val="8862860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215A-3596-9544-B3DF-89745323313A}"/>
              </a:ext>
            </a:extLst>
          </p:cNvPr>
          <p:cNvSpPr>
            <a:spLocks noGrp="1"/>
          </p:cNvSpPr>
          <p:nvPr>
            <p:ph type="ctrTitle"/>
          </p:nvPr>
        </p:nvSpPr>
        <p:spPr>
          <a:xfrm>
            <a:off x="0" y="2209800"/>
            <a:ext cx="11887200" cy="1470025"/>
          </a:xfrm>
        </p:spPr>
        <p:txBody>
          <a:bodyPr>
            <a:normAutofit/>
          </a:bodyPr>
          <a:lstStyle/>
          <a:p>
            <a:r>
              <a:rPr lang="en-US" b="1" dirty="0">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18CB7984-9890-2488-6C38-BA0E3E3E7DAE}"/>
              </a:ext>
            </a:extLst>
          </p:cNvPr>
          <p:cNvSpPr>
            <a:spLocks noGrp="1"/>
          </p:cNvSpPr>
          <p:nvPr>
            <p:ph type="sldNum" sz="quarter" idx="12"/>
          </p:nvPr>
        </p:nvSpPr>
        <p:spPr/>
        <p:txBody>
          <a:bodyPr/>
          <a:lstStyle/>
          <a:p>
            <a:fld id="{856C19B9-1D73-9341-8EF2-8C58D5C55E47}" type="slidenum">
              <a:rPr lang="en-US" smtClean="0"/>
              <a:t>161</a:t>
            </a:fld>
            <a:endParaRPr lang="en-US"/>
          </a:p>
        </p:txBody>
      </p:sp>
      <p:pic>
        <p:nvPicPr>
          <p:cNvPr id="4" name="Picture 3">
            <a:extLst>
              <a:ext uri="{FF2B5EF4-FFF2-40B4-BE49-F238E27FC236}">
                <a16:creationId xmlns:a16="http://schemas.microsoft.com/office/drawing/2014/main" id="{257AE37E-5F7D-FDE9-FDD1-E404063E4140}"/>
              </a:ext>
            </a:extLst>
          </p:cNvPr>
          <p:cNvPicPr>
            <a:picLocks noChangeAspect="1"/>
          </p:cNvPicPr>
          <p:nvPr/>
        </p:nvPicPr>
        <p:blipFill>
          <a:blip r:embed="rId2"/>
          <a:stretch>
            <a:fillRect/>
          </a:stretch>
        </p:blipFill>
        <p:spPr>
          <a:xfrm>
            <a:off x="10440748" y="6229318"/>
            <a:ext cx="1752690" cy="628682"/>
          </a:xfrm>
          <a:prstGeom prst="rect">
            <a:avLst/>
          </a:prstGeom>
        </p:spPr>
      </p:pic>
    </p:spTree>
    <p:extLst>
      <p:ext uri="{BB962C8B-B14F-4D97-AF65-F5344CB8AC3E}">
        <p14:creationId xmlns:p14="http://schemas.microsoft.com/office/powerpoint/2010/main" val="231419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8077200" cy="461665"/>
          </a:xfrm>
          <a:prstGeom prst="rect">
            <a:avLst/>
          </a:prstGeom>
          <a:noFill/>
        </p:spPr>
        <p:txBody>
          <a:bodyPr wrap="square" rtlCol="0">
            <a:spAutoFit/>
          </a:bodyPr>
          <a:lstStyle/>
          <a:p>
            <a:r>
              <a:rPr lang="en-US" sz="2400" b="1" dirty="0">
                <a:solidFill>
                  <a:srgbClr val="333333"/>
                </a:solidFill>
                <a:ea typeface="Arial"/>
                <a:cs typeface="Arial"/>
                <a:sym typeface="Arial"/>
              </a:rPr>
              <a:t>Document-Level (Internal) Style Sheets – Code1</a:t>
            </a:r>
            <a:endParaRPr lang="en-IN" sz="2400" b="1" dirty="0"/>
          </a:p>
        </p:txBody>
      </p:sp>
      <p:sp>
        <p:nvSpPr>
          <p:cNvPr id="16" name="Rectangle 15"/>
          <p:cNvSpPr/>
          <p:nvPr/>
        </p:nvSpPr>
        <p:spPr>
          <a:xfrm>
            <a:off x="228600" y="1066800"/>
            <a:ext cx="11708614" cy="5478423"/>
          </a:xfrm>
          <a:prstGeom prst="rect">
            <a:avLst/>
          </a:prstGeom>
        </p:spPr>
        <p:txBody>
          <a:bodyPr wrap="square">
            <a:spAutoFit/>
          </a:bodyPr>
          <a:lstStyle/>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&lt;!DOCTYPE html&gt;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&lt;title&gt;Document&lt;/title&gt;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&lt;style type=“text/</a:t>
            </a:r>
            <a:r>
              <a:rPr lang="en-US" sz="2000" dirty="0" err="1">
                <a:latin typeface="Times New Roman" panose="02020603050405020304" pitchFamily="18" charset="0"/>
                <a:ea typeface="Cambria"/>
                <a:cs typeface="Times New Roman" panose="02020603050405020304" pitchFamily="18" charset="0"/>
                <a:sym typeface="Cambria"/>
              </a:rPr>
              <a:t>css</a:t>
            </a:r>
            <a:r>
              <a:rPr lang="en-US" sz="2000" dirty="0">
                <a:latin typeface="Times New Roman" panose="02020603050405020304" pitchFamily="18" charset="0"/>
                <a:ea typeface="Cambria"/>
                <a:cs typeface="Times New Roman" panose="02020603050405020304" pitchFamily="18" charset="0"/>
                <a:sym typeface="Cambria"/>
              </a:rPr>
              <a:t>”&gt;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	h1{font-family : Lucida Handwriting; font-size  : 50pt ; color : red ; text-align  : center;}</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&lt;/style&gt; </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&lt;/head&gt;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&lt;h1&gt; Dayananda Sagar University &lt;/h1&gt;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&lt;/body&gt;</a:t>
            </a:r>
          </a:p>
          <a:p>
            <a:pPr lvl="0" algn="l" rtl="0">
              <a:spcBef>
                <a:spcPts val="1200"/>
              </a:spcBef>
              <a:spcAft>
                <a:spcPts val="0"/>
              </a:spcAft>
              <a:buClr>
                <a:schemeClr val="dk1"/>
              </a:buClr>
              <a:buSzPts val="2000"/>
            </a:pPr>
            <a:r>
              <a:rPr lang="en-US" sz="2000" dirty="0">
                <a:latin typeface="Times New Roman" panose="02020603050405020304" pitchFamily="18" charset="0"/>
                <a:ea typeface="Cambria"/>
                <a:cs typeface="Times New Roman" panose="02020603050405020304" pitchFamily="18" charset="0"/>
                <a:sym typeface="Cambria"/>
              </a:rPr>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17</a:t>
            </a:fld>
            <a:endParaRPr lang="en-US"/>
          </a:p>
        </p:txBody>
      </p:sp>
    </p:spTree>
    <p:extLst>
      <p:ext uri="{BB962C8B-B14F-4D97-AF65-F5344CB8AC3E}">
        <p14:creationId xmlns:p14="http://schemas.microsoft.com/office/powerpoint/2010/main" val="341634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594423"/>
            <a:ext cx="10334355" cy="461665"/>
          </a:xfrm>
          <a:prstGeom prst="rect">
            <a:avLst/>
          </a:prstGeom>
          <a:noFill/>
        </p:spPr>
        <p:txBody>
          <a:bodyPr wrap="square" rtlCol="0">
            <a:spAutoFit/>
          </a:bodyPr>
          <a:lstStyle/>
          <a:p>
            <a:r>
              <a:rPr lang="en-US" sz="2400" b="1" dirty="0">
                <a:solidFill>
                  <a:srgbClr val="333333"/>
                </a:solidFill>
                <a:ea typeface="Arial"/>
                <a:cs typeface="Arial"/>
                <a:sym typeface="Arial"/>
              </a:rPr>
              <a:t>Document-Level (Internal) Style Sheets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18</a:t>
            </a:fld>
            <a:endParaRPr lang="en-US"/>
          </a:p>
        </p:txBody>
      </p:sp>
      <p:pic>
        <p:nvPicPr>
          <p:cNvPr id="5" name="Picture 4">
            <a:extLst>
              <a:ext uri="{FF2B5EF4-FFF2-40B4-BE49-F238E27FC236}">
                <a16:creationId xmlns:a16="http://schemas.microsoft.com/office/drawing/2014/main" id="{07229E99-D78C-269D-413B-660749B955CC}"/>
              </a:ext>
            </a:extLst>
          </p:cNvPr>
          <p:cNvPicPr>
            <a:picLocks noChangeAspect="1"/>
          </p:cNvPicPr>
          <p:nvPr/>
        </p:nvPicPr>
        <p:blipFill>
          <a:blip r:embed="rId4"/>
          <a:stretch>
            <a:fillRect/>
          </a:stretch>
        </p:blipFill>
        <p:spPr>
          <a:xfrm>
            <a:off x="202414" y="2165678"/>
            <a:ext cx="11734800" cy="2254366"/>
          </a:xfrm>
          <a:prstGeom prst="rect">
            <a:avLst/>
          </a:prstGeom>
        </p:spPr>
      </p:pic>
    </p:spTree>
    <p:extLst>
      <p:ext uri="{BB962C8B-B14F-4D97-AF65-F5344CB8AC3E}">
        <p14:creationId xmlns:p14="http://schemas.microsoft.com/office/powerpoint/2010/main" val="177159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8077200" cy="461665"/>
          </a:xfrm>
          <a:prstGeom prst="rect">
            <a:avLst/>
          </a:prstGeom>
          <a:noFill/>
        </p:spPr>
        <p:txBody>
          <a:bodyPr wrap="square" rtlCol="0">
            <a:spAutoFit/>
          </a:bodyPr>
          <a:lstStyle/>
          <a:p>
            <a:r>
              <a:rPr lang="en-US" sz="2400" b="1" dirty="0">
                <a:solidFill>
                  <a:srgbClr val="333333"/>
                </a:solidFill>
                <a:ea typeface="Arial"/>
                <a:cs typeface="Arial"/>
                <a:sym typeface="Arial"/>
              </a:rPr>
              <a:t>Document-Level (Internal) Style Sheets – Code2</a:t>
            </a:r>
            <a:endParaRPr lang="en-IN" sz="2400" b="1" dirty="0"/>
          </a:p>
        </p:txBody>
      </p:sp>
      <p:sp>
        <p:nvSpPr>
          <p:cNvPr id="16" name="Rectangle 15"/>
          <p:cNvSpPr/>
          <p:nvPr/>
        </p:nvSpPr>
        <p:spPr>
          <a:xfrm>
            <a:off x="228600" y="1066800"/>
            <a:ext cx="11708614" cy="5786199"/>
          </a:xfrm>
          <a:prstGeom prst="rect">
            <a:avLst/>
          </a:prstGeom>
        </p:spPr>
        <p:txBody>
          <a:bodyPr wrap="square">
            <a:spAutoFit/>
          </a:bodyPr>
          <a:lstStyle/>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a:t>
            </a:r>
            <a:r>
              <a:rPr lang="en-US" sz="1600" dirty="0">
                <a:latin typeface="Times New Roman" panose="02020603050405020304" pitchFamily="18" charset="0"/>
                <a:ea typeface="Cambria"/>
                <a:cs typeface="Times New Roman" panose="02020603050405020304" pitchFamily="18" charset="0"/>
                <a:sym typeface="Cambria"/>
              </a:rPr>
              <a:t>DOCTYPE</a:t>
            </a:r>
            <a:r>
              <a:rPr lang="en-US" sz="1600" dirty="0">
                <a:latin typeface="Times New Roman" panose="02020603050405020304" pitchFamily="18" charset="0"/>
                <a:ea typeface="Cambria"/>
                <a:cs typeface="Times New Roman" panose="02020603050405020304" pitchFamily="18" charset="0"/>
              </a:rPr>
              <a:t> html&gt;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&lt;html&gt;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&lt;head&gt;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&lt;title&gt;Document2&lt;/title&gt;</a:t>
            </a:r>
          </a:p>
          <a:p>
            <a:pPr>
              <a:spcBef>
                <a:spcPts val="1200"/>
              </a:spcBef>
              <a:buClr>
                <a:schemeClr val="dk1"/>
              </a:buClr>
              <a:buSzPts val="2000"/>
            </a:pPr>
            <a:r>
              <a:rPr lang="en-US" sz="1600" dirty="0">
                <a:latin typeface="Times New Roman" panose="02020603050405020304" pitchFamily="18" charset="0"/>
                <a:ea typeface="Cambria"/>
                <a:cs typeface="Times New Roman" panose="02020603050405020304" pitchFamily="18" charset="0"/>
                <a:sym typeface="Cambria"/>
              </a:rPr>
              <a:t>&lt;style type=“text/</a:t>
            </a:r>
            <a:r>
              <a:rPr lang="en-US" sz="1600" dirty="0" err="1">
                <a:latin typeface="Times New Roman" panose="02020603050405020304" pitchFamily="18" charset="0"/>
                <a:ea typeface="Cambria"/>
                <a:cs typeface="Times New Roman" panose="02020603050405020304" pitchFamily="18" charset="0"/>
                <a:sym typeface="Cambria"/>
              </a:rPr>
              <a:t>css</a:t>
            </a:r>
            <a:r>
              <a:rPr lang="en-US" sz="1600" dirty="0">
                <a:latin typeface="Times New Roman" panose="02020603050405020304" pitchFamily="18" charset="0"/>
                <a:ea typeface="Cambria"/>
                <a:cs typeface="Times New Roman" panose="02020603050405020304" pitchFamily="18" charset="0"/>
                <a:sym typeface="Cambria"/>
              </a:rPr>
              <a:t>”&gt;</a:t>
            </a:r>
            <a:endParaRPr lang="en-US" sz="1600" dirty="0">
              <a:latin typeface="Times New Roman" panose="02020603050405020304" pitchFamily="18" charset="0"/>
              <a:ea typeface="Cambria"/>
              <a:cs typeface="Times New Roman" panose="02020603050405020304" pitchFamily="18" charset="0"/>
            </a:endParaRP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	body{</a:t>
            </a:r>
            <a:r>
              <a:rPr lang="en-US" sz="1600" dirty="0" err="1">
                <a:latin typeface="Times New Roman" panose="02020603050405020304" pitchFamily="18" charset="0"/>
                <a:ea typeface="Cambria"/>
                <a:cs typeface="Times New Roman" panose="02020603050405020304" pitchFamily="18" charset="0"/>
              </a:rPr>
              <a:t>background-color:Linen</a:t>
            </a:r>
            <a:r>
              <a:rPr lang="en-US" sz="1600" dirty="0">
                <a:latin typeface="Times New Roman" panose="02020603050405020304" pitchFamily="18" charset="0"/>
                <a:ea typeface="Cambria"/>
                <a:cs typeface="Times New Roman" panose="02020603050405020304" pitchFamily="18" charset="0"/>
              </a:rPr>
              <a: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	h1{</a:t>
            </a:r>
            <a:r>
              <a:rPr lang="en-US" sz="1600" dirty="0" err="1">
                <a:latin typeface="Times New Roman" panose="02020603050405020304" pitchFamily="18" charset="0"/>
                <a:ea typeface="Cambria"/>
                <a:cs typeface="Times New Roman" panose="02020603050405020304" pitchFamily="18" charset="0"/>
              </a:rPr>
              <a:t>font-family:Georgia</a:t>
            </a:r>
            <a:r>
              <a:rPr lang="en-US" sz="1600" dirty="0">
                <a:latin typeface="Times New Roman" panose="02020603050405020304" pitchFamily="18" charset="0"/>
                <a:ea typeface="Cambria"/>
                <a:cs typeface="Times New Roman" panose="02020603050405020304" pitchFamily="18" charset="0"/>
              </a:rPr>
              <a:t>; font-size:25pt ; </a:t>
            </a:r>
            <a:r>
              <a:rPr lang="en-US" sz="1600" dirty="0" err="1">
                <a:latin typeface="Times New Roman" panose="02020603050405020304" pitchFamily="18" charset="0"/>
                <a:ea typeface="Cambria"/>
                <a:cs typeface="Times New Roman" panose="02020603050405020304" pitchFamily="18" charset="0"/>
              </a:rPr>
              <a:t>color:red</a:t>
            </a:r>
            <a:r>
              <a:rPr lang="en-US" sz="1600" dirty="0">
                <a:latin typeface="Times New Roman" panose="02020603050405020304" pitchFamily="18" charset="0"/>
                <a:ea typeface="Cambria"/>
                <a:cs typeface="Times New Roman" panose="02020603050405020304" pitchFamily="18" charset="0"/>
              </a:rPr>
              <a:t> ; </a:t>
            </a:r>
            <a:r>
              <a:rPr lang="en-US" sz="1600" dirty="0" err="1">
                <a:latin typeface="Times New Roman" panose="02020603050405020304" pitchFamily="18" charset="0"/>
                <a:ea typeface="Cambria"/>
                <a:cs typeface="Times New Roman" panose="02020603050405020304" pitchFamily="18" charset="0"/>
              </a:rPr>
              <a:t>text-align:center</a:t>
            </a:r>
            <a:r>
              <a:rPr lang="en-US" sz="1600" dirty="0">
                <a:latin typeface="Times New Roman" panose="02020603050405020304" pitchFamily="18" charset="0"/>
                <a:ea typeface="Cambria"/>
                <a:cs typeface="Times New Roman" panose="02020603050405020304" pitchFamily="18" charset="0"/>
              </a:rPr>
              <a: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	p{</a:t>
            </a:r>
            <a:r>
              <a:rPr lang="en-US" sz="1600" dirty="0" err="1">
                <a:latin typeface="Times New Roman" panose="02020603050405020304" pitchFamily="18" charset="0"/>
                <a:ea typeface="Cambria"/>
                <a:cs typeface="Times New Roman" panose="02020603050405020304" pitchFamily="18" charset="0"/>
              </a:rPr>
              <a:t>font-family:Aptos</a:t>
            </a:r>
            <a:r>
              <a:rPr lang="en-US" sz="1600" dirty="0">
                <a:latin typeface="Times New Roman" panose="02020603050405020304" pitchFamily="18" charset="0"/>
                <a:ea typeface="Cambria"/>
                <a:cs typeface="Times New Roman" panose="02020603050405020304" pitchFamily="18" charset="0"/>
              </a:rPr>
              <a:t>; font-size:20pt ; </a:t>
            </a:r>
            <a:r>
              <a:rPr lang="en-US" sz="1600" dirty="0" err="1">
                <a:latin typeface="Times New Roman" panose="02020603050405020304" pitchFamily="18" charset="0"/>
                <a:ea typeface="Cambria"/>
                <a:cs typeface="Times New Roman" panose="02020603050405020304" pitchFamily="18" charset="0"/>
              </a:rPr>
              <a:t>color:purple</a:t>
            </a:r>
            <a:r>
              <a:rPr lang="en-US" sz="1600" dirty="0">
                <a:latin typeface="Times New Roman" panose="02020603050405020304" pitchFamily="18" charset="0"/>
                <a:ea typeface="Cambria"/>
                <a:cs typeface="Times New Roman" panose="02020603050405020304" pitchFamily="18" charset="0"/>
              </a:rPr>
              <a:t> ; </a:t>
            </a:r>
            <a:r>
              <a:rPr lang="en-US" sz="1600" dirty="0" err="1">
                <a:latin typeface="Times New Roman" panose="02020603050405020304" pitchFamily="18" charset="0"/>
                <a:ea typeface="Cambria"/>
                <a:cs typeface="Times New Roman" panose="02020603050405020304" pitchFamily="18" charset="0"/>
              </a:rPr>
              <a:t>text-align:left</a:t>
            </a:r>
            <a:r>
              <a:rPr lang="en-US" sz="1600" dirty="0">
                <a:latin typeface="Times New Roman" panose="02020603050405020304" pitchFamily="18" charset="0"/>
                <a:ea typeface="Cambria"/>
                <a:cs typeface="Times New Roman" panose="02020603050405020304" pitchFamily="18" charset="0"/>
              </a:rPr>
              <a: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&lt;/style&gt; &lt;/head&gt; </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&lt;body&gt;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&lt;h1&gt; Longest Running Film &lt;/h1&gt;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&lt;p&gt; "Dilwale Dulhania Le </a:t>
            </a:r>
            <a:r>
              <a:rPr lang="en-US" sz="1600" dirty="0" err="1">
                <a:latin typeface="Times New Roman" panose="02020603050405020304" pitchFamily="18" charset="0"/>
                <a:ea typeface="Cambria"/>
                <a:cs typeface="Times New Roman" panose="02020603050405020304" pitchFamily="18" charset="0"/>
              </a:rPr>
              <a:t>Jayenge</a:t>
            </a:r>
            <a:r>
              <a:rPr lang="en-US" sz="1600" dirty="0">
                <a:latin typeface="Times New Roman" panose="02020603050405020304" pitchFamily="18" charset="0"/>
                <a:ea typeface="Cambria"/>
                <a:cs typeface="Times New Roman" panose="02020603050405020304" pitchFamily="18" charset="0"/>
              </a:rPr>
              <a:t>" (DDLJ), a classic Bollywood film, holds the record for the longest continuous run in a single theater. It ran for over 20 years at Mumbai's Maratha Mandir cinema. &lt;/p&gt;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&lt;/body&gt;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19</a:t>
            </a:fld>
            <a:endParaRPr lang="en-US"/>
          </a:p>
        </p:txBody>
      </p:sp>
    </p:spTree>
    <p:extLst>
      <p:ext uri="{BB962C8B-B14F-4D97-AF65-F5344CB8AC3E}">
        <p14:creationId xmlns:p14="http://schemas.microsoft.com/office/powerpoint/2010/main" val="217461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Theory - Modules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a:t>
            </a:fld>
            <a:endParaRPr lang="en-US"/>
          </a:p>
        </p:txBody>
      </p:sp>
      <p:graphicFrame>
        <p:nvGraphicFramePr>
          <p:cNvPr id="4" name="Table 3">
            <a:extLst>
              <a:ext uri="{FF2B5EF4-FFF2-40B4-BE49-F238E27FC236}">
                <a16:creationId xmlns:a16="http://schemas.microsoft.com/office/drawing/2014/main" id="{AC65FAB4-1031-4604-B324-B872EFCC2F69}"/>
              </a:ext>
            </a:extLst>
          </p:cNvPr>
          <p:cNvGraphicFramePr>
            <a:graphicFrameLocks noGrp="1"/>
          </p:cNvGraphicFramePr>
          <p:nvPr>
            <p:extLst>
              <p:ext uri="{D42A27DB-BD31-4B8C-83A1-F6EECF244321}">
                <p14:modId xmlns:p14="http://schemas.microsoft.com/office/powerpoint/2010/main" val="510513808"/>
              </p:ext>
            </p:extLst>
          </p:nvPr>
        </p:nvGraphicFramePr>
        <p:xfrm>
          <a:off x="1905000" y="1524000"/>
          <a:ext cx="7467600" cy="4054813"/>
        </p:xfrm>
        <a:graphic>
          <a:graphicData uri="http://schemas.openxmlformats.org/drawingml/2006/table">
            <a:tbl>
              <a:tblPr firstRow="1" bandRow="1">
                <a:tableStyleId>{21E4AEA4-8DFA-4A89-87EB-49C32662AFE0}</a:tableStyleId>
              </a:tblPr>
              <a:tblGrid>
                <a:gridCol w="1295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487013">
                <a:tc>
                  <a:txBody>
                    <a:bodyPr/>
                    <a:lstStyle/>
                    <a:p>
                      <a:pPr algn="ctr"/>
                      <a:r>
                        <a:rPr lang="en-IN" dirty="0"/>
                        <a:t>Module </a:t>
                      </a:r>
                    </a:p>
                  </a:txBody>
                  <a:tcPr anchor="ctr"/>
                </a:tc>
                <a:tc>
                  <a:txBody>
                    <a:bodyPr/>
                    <a:lstStyle/>
                    <a:p>
                      <a:pPr algn="ctr"/>
                      <a:r>
                        <a:rPr lang="en-IN" dirty="0"/>
                        <a:t>Chapter</a:t>
                      </a:r>
                    </a:p>
                  </a:txBody>
                  <a:tcPr anchor="ctr"/>
                </a:tc>
                <a:tc>
                  <a:txBody>
                    <a:bodyPr/>
                    <a:lstStyle/>
                    <a:p>
                      <a:pPr algn="ctr"/>
                      <a:r>
                        <a:rPr lang="en-IN" dirty="0"/>
                        <a:t>Chapter Name </a:t>
                      </a:r>
                    </a:p>
                  </a:txBody>
                  <a:tcPr anchor="ctr"/>
                </a:tc>
                <a:extLst>
                  <a:ext uri="{0D108BD9-81ED-4DB2-BD59-A6C34878D82A}">
                    <a16:rowId xmlns:a16="http://schemas.microsoft.com/office/drawing/2014/main" val="10000"/>
                  </a:ext>
                </a:extLst>
              </a:tr>
              <a:tr h="713560">
                <a:tc>
                  <a:txBody>
                    <a:bodyPr/>
                    <a:lstStyle/>
                    <a:p>
                      <a:pPr algn="ctr">
                        <a:lnSpc>
                          <a:spcPct val="200000"/>
                        </a:lnSpc>
                      </a:pPr>
                      <a:r>
                        <a:rPr lang="en-US" b="0" dirty="0"/>
                        <a:t>1</a:t>
                      </a:r>
                      <a:endParaRPr lang="en-IN" b="0" dirty="0"/>
                    </a:p>
                  </a:txBody>
                  <a:tcPr anchor="ctr"/>
                </a:tc>
                <a:tc>
                  <a:txBody>
                    <a:bodyPr/>
                    <a:lstStyle/>
                    <a:p>
                      <a:pPr algn="ctr">
                        <a:lnSpc>
                          <a:spcPct val="200000"/>
                        </a:lnSpc>
                      </a:pPr>
                      <a:r>
                        <a:rPr lang="en-US" b="0" dirty="0"/>
                        <a:t>1</a:t>
                      </a:r>
                      <a:endParaRPr lang="en-IN" b="0" dirty="0"/>
                    </a:p>
                  </a:txBody>
                  <a:tcPr anchor="ct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kern="1200" dirty="0">
                          <a:solidFill>
                            <a:schemeClr val="dk1"/>
                          </a:solidFill>
                          <a:effectLst/>
                          <a:latin typeface="+mn-lt"/>
                          <a:ea typeface="+mn-ea"/>
                          <a:cs typeface="+mn-cs"/>
                        </a:rPr>
                        <a:t>Markup Language (HTML</a:t>
                      </a:r>
                      <a:r>
                        <a:rPr kumimoji="0" lang="en-US" sz="1800" b="0" kern="1200" dirty="0">
                          <a:solidFill>
                            <a:schemeClr val="dk1"/>
                          </a:solidFill>
                          <a:effectLst/>
                          <a:latin typeface="Times New Roman" panose="02020603050405020304" pitchFamily="18" charset="0"/>
                          <a:ea typeface="+mn-ea"/>
                          <a:cs typeface="Times New Roman" panose="02020603050405020304" pitchFamily="18" charset="0"/>
                        </a:rPr>
                        <a:t>5</a:t>
                      </a:r>
                      <a:r>
                        <a:rPr kumimoji="0" lang="en-US" sz="1800" b="0" kern="1200" dirty="0">
                          <a:solidFill>
                            <a:schemeClr val="dk1"/>
                          </a:solidFill>
                          <a:effectLst/>
                          <a:latin typeface="+mn-lt"/>
                          <a:ea typeface="+mn-ea"/>
                          <a:cs typeface="+mn-cs"/>
                        </a:rPr>
                        <a:t>)</a:t>
                      </a:r>
                      <a:endParaRPr lang="en-IN" sz="1800" b="0" dirty="0"/>
                    </a:p>
                  </a:txBody>
                  <a:tcPr anchor="ctr"/>
                </a:tc>
                <a:extLst>
                  <a:ext uri="{0D108BD9-81ED-4DB2-BD59-A6C34878D82A}">
                    <a16:rowId xmlns:a16="http://schemas.microsoft.com/office/drawing/2014/main" val="10001"/>
                  </a:ext>
                </a:extLst>
              </a:tr>
              <a:tr h="713560">
                <a:tc>
                  <a:txBody>
                    <a:bodyPr/>
                    <a:lstStyle/>
                    <a:p>
                      <a:pPr algn="ctr">
                        <a:lnSpc>
                          <a:spcPct val="200000"/>
                        </a:lnSpc>
                      </a:pPr>
                      <a:r>
                        <a:rPr lang="en-US" b="0" dirty="0"/>
                        <a:t>2</a:t>
                      </a:r>
                      <a:endParaRPr lang="en-IN" b="0" dirty="0"/>
                    </a:p>
                  </a:txBody>
                  <a:tcPr anchor="ctr"/>
                </a:tc>
                <a:tc>
                  <a:txBody>
                    <a:bodyPr/>
                    <a:lstStyle/>
                    <a:p>
                      <a:pPr algn="ctr">
                        <a:lnSpc>
                          <a:spcPct val="200000"/>
                        </a:lnSpc>
                      </a:pPr>
                      <a:r>
                        <a:rPr lang="en-US" b="0" dirty="0"/>
                        <a:t>2</a:t>
                      </a:r>
                      <a:endParaRPr lang="en-IN" b="0" dirty="0"/>
                    </a:p>
                  </a:txBody>
                  <a:tcPr anchor="ct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kern="1200" dirty="0">
                          <a:solidFill>
                            <a:schemeClr val="dk1"/>
                          </a:solidFill>
                          <a:effectLst/>
                          <a:latin typeface="+mn-lt"/>
                          <a:ea typeface="+mn-ea"/>
                          <a:cs typeface="+mn-cs"/>
                        </a:rPr>
                        <a:t>CSS</a:t>
                      </a:r>
                      <a:r>
                        <a:rPr kumimoji="0" lang="en-US" sz="1800" b="0" kern="1200" dirty="0">
                          <a:solidFill>
                            <a:schemeClr val="dk1"/>
                          </a:solidFill>
                          <a:effectLst/>
                          <a:latin typeface="Times New Roman" panose="02020603050405020304" pitchFamily="18" charset="0"/>
                          <a:ea typeface="+mn-ea"/>
                          <a:cs typeface="Times New Roman" panose="02020603050405020304" pitchFamily="18" charset="0"/>
                        </a:rPr>
                        <a:t>3</a:t>
                      </a:r>
                      <a:endParaRPr lang="en-IN" sz="18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713560">
                <a:tc>
                  <a:txBody>
                    <a:bodyPr/>
                    <a:lstStyle/>
                    <a:p>
                      <a:pPr algn="ctr">
                        <a:lnSpc>
                          <a:spcPct val="200000"/>
                        </a:lnSpc>
                      </a:pPr>
                      <a:r>
                        <a:rPr lang="en-US" b="0" dirty="0"/>
                        <a:t>3</a:t>
                      </a:r>
                      <a:endParaRPr lang="en-IN" b="0" dirty="0"/>
                    </a:p>
                  </a:txBody>
                  <a:tcPr anchor="ctr"/>
                </a:tc>
                <a:tc>
                  <a:txBody>
                    <a:bodyPr/>
                    <a:lstStyle/>
                    <a:p>
                      <a:pPr algn="ctr">
                        <a:lnSpc>
                          <a:spcPct val="200000"/>
                        </a:lnSpc>
                      </a:pPr>
                      <a:r>
                        <a:rPr lang="en-US" b="0" dirty="0"/>
                        <a:t>3</a:t>
                      </a:r>
                      <a:endParaRPr lang="en-IN" b="0" dirty="0"/>
                    </a:p>
                  </a:txBody>
                  <a:tcPr anchor="ctr"/>
                </a:tc>
                <a:tc>
                  <a:txBody>
                    <a:bodyPr/>
                    <a:lstStyle/>
                    <a:p>
                      <a:pPr>
                        <a:lnSpc>
                          <a:spcPct val="200000"/>
                        </a:lnSpc>
                      </a:pPr>
                      <a:r>
                        <a:rPr kumimoji="0" lang="en-US" sz="1800" b="0" kern="1200" dirty="0">
                          <a:solidFill>
                            <a:schemeClr val="dk1"/>
                          </a:solidFill>
                          <a:effectLst/>
                          <a:latin typeface="+mn-lt"/>
                          <a:ea typeface="+mn-ea"/>
                          <a:cs typeface="+mn-cs"/>
                        </a:rPr>
                        <a:t>JavaScript</a:t>
                      </a:r>
                      <a:r>
                        <a:rPr kumimoji="0" lang="en-IN" sz="1800" b="0" u="none" strike="noStrike" kern="1200" baseline="0" dirty="0">
                          <a:solidFill>
                            <a:schemeClr val="dk1"/>
                          </a:solidFill>
                        </a:rPr>
                        <a:t>	</a:t>
                      </a:r>
                      <a:endParaRPr kumimoji="0" lang="en-IN" sz="18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713560">
                <a:tc>
                  <a:txBody>
                    <a:bodyPr/>
                    <a:lstStyle/>
                    <a:p>
                      <a:pPr algn="ctr">
                        <a:lnSpc>
                          <a:spcPct val="200000"/>
                        </a:lnSpc>
                      </a:pPr>
                      <a:r>
                        <a:rPr lang="en-US" b="0" dirty="0"/>
                        <a:t>4</a:t>
                      </a:r>
                      <a:endParaRPr lang="en-IN" b="0" dirty="0"/>
                    </a:p>
                  </a:txBody>
                  <a:tcPr anchor="ctr"/>
                </a:tc>
                <a:tc>
                  <a:txBody>
                    <a:bodyPr/>
                    <a:lstStyle/>
                    <a:p>
                      <a:pPr algn="ctr">
                        <a:lnSpc>
                          <a:spcPct val="200000"/>
                        </a:lnSpc>
                      </a:pPr>
                      <a:r>
                        <a:rPr lang="en-US" b="0" dirty="0"/>
                        <a:t>4</a:t>
                      </a:r>
                      <a:endParaRPr lang="en-IN" b="0" dirty="0"/>
                    </a:p>
                  </a:txBody>
                  <a:tcPr anchor="ctr"/>
                </a:tc>
                <a:tc>
                  <a:txBody>
                    <a:bodyPr/>
                    <a:lstStyle/>
                    <a:p>
                      <a:pPr>
                        <a:lnSpc>
                          <a:spcPct val="200000"/>
                        </a:lnSpc>
                      </a:pPr>
                      <a:r>
                        <a:rPr kumimoji="0" lang="en-US" sz="1800" b="0" kern="1200" dirty="0">
                          <a:solidFill>
                            <a:schemeClr val="dk1"/>
                          </a:solidFill>
                          <a:effectLst/>
                          <a:latin typeface="+mn-lt"/>
                          <a:ea typeface="+mn-ea"/>
                          <a:cs typeface="+mn-cs"/>
                        </a:rPr>
                        <a:t>Node JS</a:t>
                      </a:r>
                      <a:endParaRPr kumimoji="0" lang="en-IN" sz="18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713560">
                <a:tc>
                  <a:txBody>
                    <a:bodyPr/>
                    <a:lstStyle/>
                    <a:p>
                      <a:pPr algn="ctr">
                        <a:lnSpc>
                          <a:spcPct val="200000"/>
                        </a:lnSpc>
                      </a:pPr>
                      <a:r>
                        <a:rPr lang="en-US" b="0" dirty="0"/>
                        <a:t>5</a:t>
                      </a:r>
                      <a:endParaRPr lang="en-IN" b="0" dirty="0"/>
                    </a:p>
                  </a:txBody>
                  <a:tcPr anchor="ctr"/>
                </a:tc>
                <a:tc>
                  <a:txBody>
                    <a:bodyPr/>
                    <a:lstStyle/>
                    <a:p>
                      <a:pPr algn="ctr">
                        <a:lnSpc>
                          <a:spcPct val="200000"/>
                        </a:lnSpc>
                      </a:pPr>
                      <a:r>
                        <a:rPr lang="en-US" b="0" dirty="0"/>
                        <a:t>5</a:t>
                      </a:r>
                      <a:endParaRPr lang="en-IN" b="0" dirty="0"/>
                    </a:p>
                  </a:txBody>
                  <a:tcPr anchor="ctr"/>
                </a:tc>
                <a:tc>
                  <a:txBody>
                    <a:bodyPr/>
                    <a:lstStyle/>
                    <a:p>
                      <a:pPr>
                        <a:lnSpc>
                          <a:spcPct val="200000"/>
                        </a:lnSpc>
                      </a:pPr>
                      <a:r>
                        <a:rPr kumimoji="0" lang="en-US" sz="1800" b="0" kern="1200" dirty="0">
                          <a:solidFill>
                            <a:schemeClr val="dk1"/>
                          </a:solidFill>
                          <a:effectLst/>
                          <a:latin typeface="+mn-lt"/>
                          <a:ea typeface="+mn-ea"/>
                          <a:cs typeface="+mn-cs"/>
                        </a:rPr>
                        <a:t>Express.JS</a:t>
                      </a:r>
                      <a:endParaRPr kumimoji="0" lang="en-IN" sz="18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54877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7381" y="628681"/>
            <a:ext cx="9448800" cy="461665"/>
          </a:xfrm>
          <a:prstGeom prst="rect">
            <a:avLst/>
          </a:prstGeom>
          <a:noFill/>
        </p:spPr>
        <p:txBody>
          <a:bodyPr wrap="square" rtlCol="0">
            <a:spAutoFit/>
          </a:bodyPr>
          <a:lstStyle/>
          <a:p>
            <a:r>
              <a:rPr lang="en-US" sz="2400" b="1" dirty="0">
                <a:solidFill>
                  <a:srgbClr val="333333"/>
                </a:solidFill>
                <a:ea typeface="Arial"/>
                <a:cs typeface="Arial"/>
                <a:sym typeface="Arial"/>
              </a:rPr>
              <a:t>Document-Level (Internal) Style Sheets – Code2 -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20</a:t>
            </a:fld>
            <a:endParaRPr lang="en-US"/>
          </a:p>
        </p:txBody>
      </p:sp>
      <p:pic>
        <p:nvPicPr>
          <p:cNvPr id="5" name="Picture 4">
            <a:extLst>
              <a:ext uri="{FF2B5EF4-FFF2-40B4-BE49-F238E27FC236}">
                <a16:creationId xmlns:a16="http://schemas.microsoft.com/office/drawing/2014/main" id="{0CDE0463-89E0-566F-B03C-12B0F62958F4}"/>
              </a:ext>
            </a:extLst>
          </p:cNvPr>
          <p:cNvPicPr>
            <a:picLocks noChangeAspect="1"/>
          </p:cNvPicPr>
          <p:nvPr/>
        </p:nvPicPr>
        <p:blipFill>
          <a:blip r:embed="rId4"/>
          <a:stretch>
            <a:fillRect/>
          </a:stretch>
        </p:blipFill>
        <p:spPr>
          <a:xfrm>
            <a:off x="6037" y="2158934"/>
            <a:ext cx="12179926" cy="2540131"/>
          </a:xfrm>
          <a:prstGeom prst="rect">
            <a:avLst/>
          </a:prstGeom>
        </p:spPr>
      </p:pic>
    </p:spTree>
    <p:extLst>
      <p:ext uri="{BB962C8B-B14F-4D97-AF65-F5344CB8AC3E}">
        <p14:creationId xmlns:p14="http://schemas.microsoft.com/office/powerpoint/2010/main" val="172311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8077200" cy="461665"/>
          </a:xfrm>
          <a:prstGeom prst="rect">
            <a:avLst/>
          </a:prstGeom>
          <a:noFill/>
        </p:spPr>
        <p:txBody>
          <a:bodyPr wrap="square" rtlCol="0">
            <a:spAutoFit/>
          </a:bodyPr>
          <a:lstStyle/>
          <a:p>
            <a:r>
              <a:rPr lang="en-US" sz="2400" b="1" dirty="0">
                <a:solidFill>
                  <a:srgbClr val="333333"/>
                </a:solidFill>
                <a:ea typeface="Arial"/>
                <a:cs typeface="Arial"/>
                <a:sym typeface="Arial"/>
              </a:rPr>
              <a:t>External Style Sheets – Code1 - CSS</a:t>
            </a:r>
            <a:endParaRPr lang="en-IN" sz="2400" b="1" dirty="0"/>
          </a:p>
        </p:txBody>
      </p:sp>
      <p:sp>
        <p:nvSpPr>
          <p:cNvPr id="16" name="Rectangle 15"/>
          <p:cNvSpPr/>
          <p:nvPr/>
        </p:nvSpPr>
        <p:spPr>
          <a:xfrm>
            <a:off x="241693" y="1371600"/>
            <a:ext cx="11708614" cy="1692771"/>
          </a:xfrm>
          <a:prstGeom prst="rect">
            <a:avLst/>
          </a:prstGeom>
        </p:spPr>
        <p:txBody>
          <a:bodyPr wrap="square">
            <a:spAutoFit/>
          </a:bodyPr>
          <a:lstStyle/>
          <a:p>
            <a:pPr lvl="0" algn="l" rtl="0">
              <a:spcBef>
                <a:spcPts val="1200"/>
              </a:spcBef>
              <a:spcAft>
                <a:spcPts val="0"/>
              </a:spcAft>
              <a:buClr>
                <a:schemeClr val="dk1"/>
              </a:buClr>
              <a:buSzPts val="2000"/>
            </a:pPr>
            <a:r>
              <a:rPr lang="en-US" sz="2800" dirty="0">
                <a:latin typeface="Times New Roman" panose="02020603050405020304" pitchFamily="18" charset="0"/>
                <a:ea typeface="Cambria"/>
                <a:cs typeface="Times New Roman" panose="02020603050405020304" pitchFamily="18" charset="0"/>
              </a:rPr>
              <a:t>h1{</a:t>
            </a:r>
            <a:r>
              <a:rPr lang="en-US" sz="2800" dirty="0" err="1">
                <a:latin typeface="Times New Roman" panose="02020603050405020304" pitchFamily="18" charset="0"/>
                <a:ea typeface="Cambria"/>
                <a:cs typeface="Times New Roman" panose="02020603050405020304" pitchFamily="18" charset="0"/>
              </a:rPr>
              <a:t>font-family:Georgia</a:t>
            </a:r>
            <a:r>
              <a:rPr lang="en-US" sz="2800" dirty="0">
                <a:latin typeface="Times New Roman" panose="02020603050405020304" pitchFamily="18" charset="0"/>
                <a:ea typeface="Cambria"/>
                <a:cs typeface="Times New Roman" panose="02020603050405020304" pitchFamily="18" charset="0"/>
              </a:rPr>
              <a:t>; font-size:25pt ; </a:t>
            </a:r>
            <a:r>
              <a:rPr lang="en-US" sz="2800" dirty="0" err="1">
                <a:latin typeface="Times New Roman" panose="02020603050405020304" pitchFamily="18" charset="0"/>
                <a:ea typeface="Cambria"/>
                <a:cs typeface="Times New Roman" panose="02020603050405020304" pitchFamily="18" charset="0"/>
              </a:rPr>
              <a:t>color:red</a:t>
            </a:r>
            <a:r>
              <a:rPr lang="en-US" sz="2800" dirty="0">
                <a:latin typeface="Times New Roman" panose="02020603050405020304" pitchFamily="18" charset="0"/>
                <a:ea typeface="Cambria"/>
                <a:cs typeface="Times New Roman" panose="02020603050405020304" pitchFamily="18" charset="0"/>
              </a:rPr>
              <a:t> ; </a:t>
            </a:r>
            <a:r>
              <a:rPr lang="en-US" sz="2800" dirty="0" err="1">
                <a:latin typeface="Times New Roman" panose="02020603050405020304" pitchFamily="18" charset="0"/>
                <a:ea typeface="Cambria"/>
                <a:cs typeface="Times New Roman" panose="02020603050405020304" pitchFamily="18" charset="0"/>
              </a:rPr>
              <a:t>text-align:center</a:t>
            </a:r>
            <a:r>
              <a:rPr lang="en-US" sz="2800" dirty="0">
                <a:latin typeface="Times New Roman" panose="02020603050405020304" pitchFamily="18" charset="0"/>
                <a:ea typeface="Cambria"/>
                <a:cs typeface="Times New Roman" panose="02020603050405020304" pitchFamily="18" charset="0"/>
              </a:rPr>
              <a:t>;}</a:t>
            </a:r>
          </a:p>
          <a:p>
            <a:pPr lvl="0" algn="l" rtl="0">
              <a:spcBef>
                <a:spcPts val="1200"/>
              </a:spcBef>
              <a:spcAft>
                <a:spcPts val="0"/>
              </a:spcAft>
              <a:buClr>
                <a:schemeClr val="dk1"/>
              </a:buClr>
              <a:buSzPts val="2000"/>
            </a:pPr>
            <a:endParaRPr lang="en-US" sz="2800" dirty="0">
              <a:latin typeface="Times New Roman" panose="02020603050405020304" pitchFamily="18" charset="0"/>
              <a:ea typeface="Cambria"/>
              <a:cs typeface="Times New Roman" panose="02020603050405020304" pitchFamily="18" charset="0"/>
            </a:endParaRPr>
          </a:p>
          <a:p>
            <a:pPr lvl="0" algn="l" rtl="0">
              <a:spcBef>
                <a:spcPts val="1200"/>
              </a:spcBef>
              <a:spcAft>
                <a:spcPts val="0"/>
              </a:spcAft>
              <a:buClr>
                <a:schemeClr val="dk1"/>
              </a:buClr>
              <a:buSzPts val="2000"/>
            </a:pPr>
            <a:r>
              <a:rPr lang="en-US" sz="2800" dirty="0">
                <a:latin typeface="Times New Roman" panose="02020603050405020304" pitchFamily="18" charset="0"/>
                <a:ea typeface="Cambria"/>
                <a:cs typeface="Times New Roman" panose="02020603050405020304" pitchFamily="18" charset="0"/>
              </a:rPr>
              <a:t>p{</a:t>
            </a:r>
            <a:r>
              <a:rPr lang="en-US" sz="2800" dirty="0" err="1">
                <a:latin typeface="Times New Roman" panose="02020603050405020304" pitchFamily="18" charset="0"/>
                <a:ea typeface="Cambria"/>
                <a:cs typeface="Times New Roman" panose="02020603050405020304" pitchFamily="18" charset="0"/>
              </a:rPr>
              <a:t>font-family:Aptos</a:t>
            </a:r>
            <a:r>
              <a:rPr lang="en-US" sz="2800" dirty="0">
                <a:latin typeface="Times New Roman" panose="02020603050405020304" pitchFamily="18" charset="0"/>
                <a:ea typeface="Cambria"/>
                <a:cs typeface="Times New Roman" panose="02020603050405020304" pitchFamily="18" charset="0"/>
              </a:rPr>
              <a:t>; font-size:20pt ; </a:t>
            </a:r>
            <a:r>
              <a:rPr lang="en-US" sz="2800" dirty="0" err="1">
                <a:latin typeface="Times New Roman" panose="02020603050405020304" pitchFamily="18" charset="0"/>
                <a:ea typeface="Cambria"/>
                <a:cs typeface="Times New Roman" panose="02020603050405020304" pitchFamily="18" charset="0"/>
              </a:rPr>
              <a:t>color:blue</a:t>
            </a:r>
            <a:r>
              <a:rPr lang="en-US" sz="2800" dirty="0">
                <a:latin typeface="Times New Roman" panose="02020603050405020304" pitchFamily="18" charset="0"/>
                <a:ea typeface="Cambria"/>
                <a:cs typeface="Times New Roman" panose="02020603050405020304" pitchFamily="18" charset="0"/>
              </a:rPr>
              <a:t> ; </a:t>
            </a:r>
            <a:r>
              <a:rPr lang="en-US" sz="2800" dirty="0" err="1">
                <a:latin typeface="Times New Roman" panose="02020603050405020304" pitchFamily="18" charset="0"/>
                <a:ea typeface="Cambria"/>
                <a:cs typeface="Times New Roman" panose="02020603050405020304" pitchFamily="18" charset="0"/>
              </a:rPr>
              <a:t>text-align:left</a:t>
            </a:r>
            <a:r>
              <a:rPr lang="en-US" sz="2800" dirty="0">
                <a:latin typeface="Times New Roman" panose="02020603050405020304" pitchFamily="18" charset="0"/>
                <a:ea typeface="Cambria"/>
                <a:cs typeface="Times New Roman" panose="02020603050405020304" pitchFamily="18" charset="0"/>
              </a:rPr>
              <a: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21</a:t>
            </a:fld>
            <a:endParaRPr lang="en-US"/>
          </a:p>
        </p:txBody>
      </p:sp>
    </p:spTree>
    <p:extLst>
      <p:ext uri="{BB962C8B-B14F-4D97-AF65-F5344CB8AC3E}">
        <p14:creationId xmlns:p14="http://schemas.microsoft.com/office/powerpoint/2010/main" val="123178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8077200" cy="461665"/>
          </a:xfrm>
          <a:prstGeom prst="rect">
            <a:avLst/>
          </a:prstGeom>
          <a:noFill/>
        </p:spPr>
        <p:txBody>
          <a:bodyPr wrap="square" rtlCol="0">
            <a:spAutoFit/>
          </a:bodyPr>
          <a:lstStyle/>
          <a:p>
            <a:r>
              <a:rPr lang="en-US" sz="2400" b="1" dirty="0">
                <a:solidFill>
                  <a:srgbClr val="333333"/>
                </a:solidFill>
                <a:ea typeface="Arial"/>
                <a:cs typeface="Arial"/>
                <a:sym typeface="Arial"/>
              </a:rPr>
              <a:t>External Style Sheets – Code1 - HTML</a:t>
            </a:r>
            <a:endParaRPr lang="en-IN" sz="2400" b="1" dirty="0"/>
          </a:p>
        </p:txBody>
      </p:sp>
      <p:sp>
        <p:nvSpPr>
          <p:cNvPr id="16" name="Rectangle 15"/>
          <p:cNvSpPr/>
          <p:nvPr/>
        </p:nvSpPr>
        <p:spPr>
          <a:xfrm>
            <a:off x="228600" y="1066800"/>
            <a:ext cx="11708614" cy="4985980"/>
          </a:xfrm>
          <a:prstGeom prst="rect">
            <a:avLst/>
          </a:prstGeom>
        </p:spPr>
        <p:txBody>
          <a:bodyPr wrap="square">
            <a:spAutoFit/>
          </a:bodyPr>
          <a:lstStyle/>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a:t>
            </a:r>
            <a:r>
              <a:rPr lang="en-US" sz="1600" dirty="0">
                <a:latin typeface="Times New Roman" panose="02020603050405020304" pitchFamily="18" charset="0"/>
                <a:ea typeface="Cambria"/>
                <a:cs typeface="Times New Roman" panose="02020603050405020304" pitchFamily="18" charset="0"/>
                <a:sym typeface="Cambria"/>
              </a:rPr>
              <a:t>DOCTYPE</a:t>
            </a:r>
            <a:r>
              <a:rPr lang="en-US" sz="1600" dirty="0">
                <a:latin typeface="Times New Roman" panose="02020603050405020304" pitchFamily="18" charset="0"/>
                <a:ea typeface="Cambria"/>
                <a:cs typeface="Times New Roman" panose="02020603050405020304" pitchFamily="18" charset="0"/>
              </a:rPr>
              <a:t> html&gt;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&lt;html&gt;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&lt;head&gt;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&lt;title&gt;External1&lt;/title&gt;</a:t>
            </a:r>
          </a:p>
          <a:p>
            <a:pPr>
              <a:spcBef>
                <a:spcPts val="1200"/>
              </a:spcBef>
              <a:buClr>
                <a:schemeClr val="dk1"/>
              </a:buClr>
              <a:buSzPts val="2000"/>
            </a:pPr>
            <a:r>
              <a:rPr lang="en-US" sz="1600" dirty="0">
                <a:latin typeface="Times New Roman" panose="02020603050405020304" pitchFamily="18" charset="0"/>
                <a:ea typeface="Cambria"/>
                <a:cs typeface="Times New Roman" panose="02020603050405020304" pitchFamily="18" charset="0"/>
              </a:rPr>
              <a:t>&lt;link </a:t>
            </a:r>
            <a:r>
              <a:rPr lang="en-US" sz="1600" dirty="0" err="1">
                <a:latin typeface="Times New Roman" panose="02020603050405020304" pitchFamily="18" charset="0"/>
                <a:ea typeface="Cambria"/>
                <a:cs typeface="Times New Roman" panose="02020603050405020304" pitchFamily="18" charset="0"/>
              </a:rPr>
              <a:t>rel</a:t>
            </a:r>
            <a:r>
              <a:rPr lang="en-US" sz="1600" dirty="0">
                <a:latin typeface="Times New Roman" panose="02020603050405020304" pitchFamily="18" charset="0"/>
                <a:ea typeface="Cambria"/>
                <a:cs typeface="Times New Roman" panose="02020603050405020304" pitchFamily="18" charset="0"/>
              </a:rPr>
              <a:t>="stylesheet" </a:t>
            </a:r>
            <a:r>
              <a:rPr lang="en-US" sz="1600" dirty="0" err="1">
                <a:latin typeface="Times New Roman" panose="02020603050405020304" pitchFamily="18" charset="0"/>
                <a:ea typeface="Cambria"/>
                <a:cs typeface="Times New Roman" panose="02020603050405020304" pitchFamily="18" charset="0"/>
              </a:rPr>
              <a:t>href</a:t>
            </a:r>
            <a:r>
              <a:rPr lang="en-US" sz="1600" dirty="0">
                <a:latin typeface="Times New Roman" panose="02020603050405020304" pitchFamily="18" charset="0"/>
                <a:ea typeface="Cambria"/>
                <a:cs typeface="Times New Roman" panose="02020603050405020304" pitchFamily="18" charset="0"/>
              </a:rPr>
              <a:t>="external1.css"&gt;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&lt;/head&gt;</a:t>
            </a:r>
          </a:p>
          <a:p>
            <a:pPr lvl="0" algn="l" rtl="0">
              <a:spcBef>
                <a:spcPts val="1200"/>
              </a:spcBef>
              <a:spcAft>
                <a:spcPts val="0"/>
              </a:spcAft>
              <a:buClr>
                <a:schemeClr val="dk1"/>
              </a:buClr>
              <a:buSzPts val="2000"/>
            </a:pPr>
            <a:endParaRPr lang="en-US" sz="1600" dirty="0">
              <a:latin typeface="Times New Roman" panose="02020603050405020304" pitchFamily="18" charset="0"/>
              <a:ea typeface="Cambria"/>
              <a:cs typeface="Times New Roman" panose="02020603050405020304" pitchFamily="18" charset="0"/>
            </a:endParaRP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&lt;body&gt;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&lt;h1&gt; Silent Film Pioneers &lt;/h1&gt;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&lt;p&gt; India's first silent feature film, "Raja Harishchandra," was released in 1913 by </a:t>
            </a:r>
            <a:r>
              <a:rPr lang="en-US" sz="1600" dirty="0" err="1">
                <a:latin typeface="Times New Roman" panose="02020603050405020304" pitchFamily="18" charset="0"/>
                <a:ea typeface="Cambria"/>
                <a:cs typeface="Times New Roman" panose="02020603050405020304" pitchFamily="18" charset="0"/>
              </a:rPr>
              <a:t>Dadasaheb</a:t>
            </a:r>
            <a:r>
              <a:rPr lang="en-US" sz="1600" dirty="0">
                <a:latin typeface="Times New Roman" panose="02020603050405020304" pitchFamily="18" charset="0"/>
                <a:ea typeface="Cambria"/>
                <a:cs typeface="Times New Roman" panose="02020603050405020304" pitchFamily="18" charset="0"/>
              </a:rPr>
              <a:t> Phalke, often regarded as the father of Indian cinema. &lt;/p&gt;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&lt;/body&gt;</a:t>
            </a:r>
          </a:p>
          <a:p>
            <a:pPr lvl="0" algn="l" rtl="0">
              <a:spcBef>
                <a:spcPts val="1200"/>
              </a:spcBef>
              <a:spcAft>
                <a:spcPts val="0"/>
              </a:spcAft>
              <a:buClr>
                <a:schemeClr val="dk1"/>
              </a:buClr>
              <a:buSzPts val="2000"/>
            </a:pPr>
            <a:r>
              <a:rPr lang="en-US" sz="1600" dirty="0">
                <a:latin typeface="Times New Roman" panose="02020603050405020304" pitchFamily="18" charset="0"/>
                <a:ea typeface="Cambria"/>
                <a:cs typeface="Times New Roman" panose="02020603050405020304" pitchFamily="18" charset="0"/>
              </a:rPr>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22</a:t>
            </a:fld>
            <a:endParaRPr lang="en-US"/>
          </a:p>
        </p:txBody>
      </p:sp>
    </p:spTree>
    <p:extLst>
      <p:ext uri="{BB962C8B-B14F-4D97-AF65-F5344CB8AC3E}">
        <p14:creationId xmlns:p14="http://schemas.microsoft.com/office/powerpoint/2010/main" val="209252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8077200" cy="461665"/>
          </a:xfrm>
          <a:prstGeom prst="rect">
            <a:avLst/>
          </a:prstGeom>
          <a:noFill/>
        </p:spPr>
        <p:txBody>
          <a:bodyPr wrap="square" rtlCol="0">
            <a:spAutoFit/>
          </a:bodyPr>
          <a:lstStyle/>
          <a:p>
            <a:r>
              <a:rPr lang="en-US" sz="2400" b="1" dirty="0">
                <a:solidFill>
                  <a:srgbClr val="333333"/>
                </a:solidFill>
                <a:ea typeface="Arial"/>
                <a:cs typeface="Arial"/>
                <a:sym typeface="Arial"/>
              </a:rPr>
              <a:t>External Style Sheets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23</a:t>
            </a:fld>
            <a:endParaRPr lang="en-US"/>
          </a:p>
        </p:txBody>
      </p:sp>
      <p:pic>
        <p:nvPicPr>
          <p:cNvPr id="5" name="Picture 4">
            <a:extLst>
              <a:ext uri="{FF2B5EF4-FFF2-40B4-BE49-F238E27FC236}">
                <a16:creationId xmlns:a16="http://schemas.microsoft.com/office/drawing/2014/main" id="{90160BDE-84EC-8B45-73DF-E30D8985746D}"/>
              </a:ext>
            </a:extLst>
          </p:cNvPr>
          <p:cNvPicPr>
            <a:picLocks noChangeAspect="1"/>
          </p:cNvPicPr>
          <p:nvPr/>
        </p:nvPicPr>
        <p:blipFill>
          <a:blip r:embed="rId4"/>
          <a:stretch>
            <a:fillRect/>
          </a:stretch>
        </p:blipFill>
        <p:spPr>
          <a:xfrm>
            <a:off x="0" y="2273300"/>
            <a:ext cx="12192000" cy="2311400"/>
          </a:xfrm>
          <a:prstGeom prst="rect">
            <a:avLst/>
          </a:prstGeom>
        </p:spPr>
      </p:pic>
    </p:spTree>
    <p:extLst>
      <p:ext uri="{BB962C8B-B14F-4D97-AF65-F5344CB8AC3E}">
        <p14:creationId xmlns:p14="http://schemas.microsoft.com/office/powerpoint/2010/main" val="1660409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2. Style </a:t>
            </a:r>
            <a:r>
              <a:rPr lang="en-US" sz="2400" b="1"/>
              <a:t>Specification Formats </a:t>
            </a:r>
            <a:endParaRPr lang="en-IN" sz="2400" b="1" dirty="0"/>
          </a:p>
        </p:txBody>
      </p:sp>
      <p:sp>
        <p:nvSpPr>
          <p:cNvPr id="16" name="Rectangle 15"/>
          <p:cNvSpPr/>
          <p:nvPr/>
        </p:nvSpPr>
        <p:spPr>
          <a:xfrm>
            <a:off x="202414" y="1066800"/>
            <a:ext cx="11734800" cy="4344138"/>
          </a:xfrm>
          <a:prstGeom prst="rect">
            <a:avLst/>
          </a:prstGeom>
        </p:spPr>
        <p:txBody>
          <a:bodyPr wrap="square">
            <a:spAutoFit/>
          </a:bodyPr>
          <a:lstStyle/>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r>
              <a:rPr lang="en-US" sz="2000" b="1" i="1" u="sng" dirty="0"/>
              <a:t>Inline style </a:t>
            </a:r>
            <a:r>
              <a:rPr lang="en-US" sz="2000" dirty="0"/>
              <a:t>specifications appear as values of the style attribute of a tag,4 the general form of which is as follows:</a:t>
            </a:r>
          </a:p>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endParaRPr lang="en-US" sz="2000" dirty="0">
              <a:latin typeface="Cambria"/>
              <a:ea typeface="Cambria"/>
              <a:cs typeface="Cambria"/>
              <a:sym typeface="Cambria"/>
            </a:endParaRPr>
          </a:p>
          <a:p>
            <a:pPr lvl="0" algn="l" rtl="0">
              <a:lnSpc>
                <a:spcPct val="150000"/>
              </a:lnSpc>
              <a:spcBef>
                <a:spcPts val="1200"/>
              </a:spcBef>
              <a:spcAft>
                <a:spcPts val="0"/>
              </a:spcAft>
              <a:buClr>
                <a:schemeClr val="dk1"/>
              </a:buClr>
              <a:buSzPts val="2000"/>
            </a:pPr>
            <a:endParaRPr lang="en-US" sz="2000" dirty="0">
              <a:latin typeface="Cambria"/>
              <a:ea typeface="Cambria"/>
              <a:cs typeface="Cambria"/>
              <a:sym typeface="Cambria"/>
            </a:endParaRP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b="1" i="1" u="sng" dirty="0"/>
              <a:t>Document style </a:t>
            </a:r>
            <a:r>
              <a:rPr lang="en-US" sz="2000" dirty="0"/>
              <a:t>specifications appear as the content of a style element within the header of a document, although the format of the specification is quite different from that of inline style sheets. The general form of the content of a style element is as follows:</a:t>
            </a:r>
            <a:endParaRPr lang="en-US" sz="2000" dirty="0">
              <a:latin typeface="Cambria"/>
              <a:ea typeface="Cambria"/>
              <a:sym typeface="Cambria"/>
            </a:endParaRPr>
          </a:p>
          <a:p>
            <a:pPr lvl="0" algn="just" rtl="0">
              <a:lnSpc>
                <a:spcPct val="150000"/>
              </a:lnSpc>
              <a:spcBef>
                <a:spcPts val="1200"/>
              </a:spcBef>
              <a:spcAft>
                <a:spcPts val="0"/>
              </a:spcAft>
              <a:buClr>
                <a:schemeClr val="dk1"/>
              </a:buClr>
              <a:buSzPts val="2000"/>
            </a:pPr>
            <a:endParaRPr lang="en-US" sz="2000" dirty="0">
              <a:latin typeface="Cambria"/>
              <a:ea typeface="Cambria"/>
              <a:cs typeface="Cambria"/>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24</a:t>
            </a:fld>
            <a:endParaRPr lang="en-US"/>
          </a:p>
        </p:txBody>
      </p:sp>
      <p:pic>
        <p:nvPicPr>
          <p:cNvPr id="6" name="Picture 5">
            <a:extLst>
              <a:ext uri="{FF2B5EF4-FFF2-40B4-BE49-F238E27FC236}">
                <a16:creationId xmlns:a16="http://schemas.microsoft.com/office/drawing/2014/main" id="{4AAE4F44-A66D-3676-DB6D-AAB70116DD37}"/>
              </a:ext>
            </a:extLst>
          </p:cNvPr>
          <p:cNvPicPr>
            <a:picLocks noChangeAspect="1"/>
          </p:cNvPicPr>
          <p:nvPr/>
        </p:nvPicPr>
        <p:blipFill>
          <a:blip r:embed="rId4"/>
          <a:stretch>
            <a:fillRect/>
          </a:stretch>
        </p:blipFill>
        <p:spPr>
          <a:xfrm>
            <a:off x="1685244" y="2153917"/>
            <a:ext cx="8821511" cy="876310"/>
          </a:xfrm>
          <a:prstGeom prst="rect">
            <a:avLst/>
          </a:prstGeom>
        </p:spPr>
      </p:pic>
      <p:pic>
        <p:nvPicPr>
          <p:cNvPr id="8" name="Picture 7">
            <a:extLst>
              <a:ext uri="{FF2B5EF4-FFF2-40B4-BE49-F238E27FC236}">
                <a16:creationId xmlns:a16="http://schemas.microsoft.com/office/drawing/2014/main" id="{49D36C88-2E5C-59C6-C86D-D12C1EB1D0E7}"/>
              </a:ext>
            </a:extLst>
          </p:cNvPr>
          <p:cNvPicPr>
            <a:picLocks noChangeAspect="1"/>
          </p:cNvPicPr>
          <p:nvPr/>
        </p:nvPicPr>
        <p:blipFill>
          <a:blip r:embed="rId5"/>
          <a:stretch>
            <a:fillRect/>
          </a:stretch>
        </p:blipFill>
        <p:spPr>
          <a:xfrm>
            <a:off x="3548902" y="5152977"/>
            <a:ext cx="5094196" cy="1238282"/>
          </a:xfrm>
          <a:prstGeom prst="rect">
            <a:avLst/>
          </a:prstGeom>
        </p:spPr>
      </p:pic>
    </p:spTree>
    <p:extLst>
      <p:ext uri="{BB962C8B-B14F-4D97-AF65-F5344CB8AC3E}">
        <p14:creationId xmlns:p14="http://schemas.microsoft.com/office/powerpoint/2010/main" val="2717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2. Style </a:t>
            </a:r>
            <a:r>
              <a:rPr lang="en-US" sz="2400" b="1"/>
              <a:t>Specification Formats </a:t>
            </a:r>
            <a:endParaRPr lang="en-IN" sz="2400" b="1" dirty="0"/>
          </a:p>
        </p:txBody>
      </p:sp>
      <p:sp>
        <p:nvSpPr>
          <p:cNvPr id="16" name="Rectangle 15"/>
          <p:cNvSpPr/>
          <p:nvPr/>
        </p:nvSpPr>
        <p:spPr>
          <a:xfrm>
            <a:off x="202414" y="1066800"/>
            <a:ext cx="11734800" cy="2497479"/>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b="1" i="1" u="sng" dirty="0"/>
              <a:t>External style:</a:t>
            </a:r>
            <a:r>
              <a:rPr lang="en-US" sz="2000" dirty="0"/>
              <a:t> Each style rule in a rule list has two parts: a </a:t>
            </a:r>
            <a:r>
              <a:rPr lang="en-US" sz="2000" b="1" i="1" u="sng" dirty="0"/>
              <a:t>selector,</a:t>
            </a:r>
            <a:r>
              <a:rPr lang="en-US" sz="2000" dirty="0"/>
              <a:t> which indicates the element or elements affected by the rule, and a </a:t>
            </a:r>
            <a:r>
              <a:rPr lang="en-US" sz="2000" b="1" i="1" u="sng" dirty="0"/>
              <a:t>list of property-value pairs</a:t>
            </a:r>
            <a:r>
              <a:rPr lang="en-US" sz="2000" dirty="0"/>
              <a:t>. The list has the same form as the quoted list for inline style sheets, except that it is delimited by braces rather than double quotes. So, the form of a style rule is as follows: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latin typeface="Cambria"/>
              <a:ea typeface="Cambria"/>
              <a:cs typeface="Cambria"/>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25</a:t>
            </a:fld>
            <a:endParaRPr lang="en-US"/>
          </a:p>
        </p:txBody>
      </p:sp>
      <p:pic>
        <p:nvPicPr>
          <p:cNvPr id="5" name="Picture 4">
            <a:extLst>
              <a:ext uri="{FF2B5EF4-FFF2-40B4-BE49-F238E27FC236}">
                <a16:creationId xmlns:a16="http://schemas.microsoft.com/office/drawing/2014/main" id="{2434898A-14B0-3463-C26C-2BF8F8993802}"/>
              </a:ext>
            </a:extLst>
          </p:cNvPr>
          <p:cNvPicPr>
            <a:picLocks noChangeAspect="1"/>
          </p:cNvPicPr>
          <p:nvPr/>
        </p:nvPicPr>
        <p:blipFill>
          <a:blip r:embed="rId4"/>
          <a:stretch>
            <a:fillRect/>
          </a:stretch>
        </p:blipFill>
        <p:spPr>
          <a:xfrm>
            <a:off x="1476962" y="3429000"/>
            <a:ext cx="9238076" cy="1037258"/>
          </a:xfrm>
          <a:prstGeom prst="rect">
            <a:avLst/>
          </a:prstGeom>
        </p:spPr>
      </p:pic>
    </p:spTree>
    <p:extLst>
      <p:ext uri="{BB962C8B-B14F-4D97-AF65-F5344CB8AC3E}">
        <p14:creationId xmlns:p14="http://schemas.microsoft.com/office/powerpoint/2010/main" val="2581308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3. Selector Forms</a:t>
            </a:r>
            <a:endParaRPr lang="en-IN" sz="2400" b="1" dirty="0"/>
          </a:p>
        </p:txBody>
      </p:sp>
      <p:sp>
        <p:nvSpPr>
          <p:cNvPr id="16" name="Rectangle 15"/>
          <p:cNvSpPr/>
          <p:nvPr/>
        </p:nvSpPr>
        <p:spPr>
          <a:xfrm>
            <a:off x="202414" y="1066800"/>
            <a:ext cx="11734800" cy="497957"/>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 selector specifies the elements to which the following style information applies. </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26</a:t>
            </a:fld>
            <a:endParaRPr lang="en-US"/>
          </a:p>
        </p:txBody>
      </p:sp>
      <p:graphicFrame>
        <p:nvGraphicFramePr>
          <p:cNvPr id="9" name="Diagram 8">
            <a:extLst>
              <a:ext uri="{FF2B5EF4-FFF2-40B4-BE49-F238E27FC236}">
                <a16:creationId xmlns:a16="http://schemas.microsoft.com/office/drawing/2014/main" id="{06DF8D43-0ED9-FA68-13FE-3219C3DC32AB}"/>
              </a:ext>
            </a:extLst>
          </p:cNvPr>
          <p:cNvGraphicFramePr/>
          <p:nvPr>
            <p:extLst>
              <p:ext uri="{D42A27DB-BD31-4B8C-83A1-F6EECF244321}">
                <p14:modId xmlns:p14="http://schemas.microsoft.com/office/powerpoint/2010/main" val="2485130855"/>
              </p:ext>
            </p:extLst>
          </p:nvPr>
        </p:nvGraphicFramePr>
        <p:xfrm>
          <a:off x="2032000" y="1738572"/>
          <a:ext cx="7340600" cy="49670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6801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err="1"/>
              <a:t>i</a:t>
            </a:r>
            <a:r>
              <a:rPr lang="en-US" sz="2400" b="1" dirty="0"/>
              <a:t>. </a:t>
            </a:r>
            <a:r>
              <a:rPr lang="en-IN" sz="2400" b="1" i="1" u="sng" dirty="0"/>
              <a:t>Simple Selector Forms</a:t>
            </a:r>
          </a:p>
        </p:txBody>
      </p:sp>
      <p:sp>
        <p:nvSpPr>
          <p:cNvPr id="16" name="Rectangle 15"/>
          <p:cNvSpPr/>
          <p:nvPr/>
        </p:nvSpPr>
        <p:spPr>
          <a:xfrm>
            <a:off x="202414" y="1066800"/>
            <a:ext cx="11734800" cy="5114605"/>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Here, the property values in the rule apply to all occurrences of the named element.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selector could be a list of element names separated by commas, in which case the property values apply to all occurrences of all of the named elements.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first of these selector forms specifies that the following property-value list applies to all h1 elements.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second specifies that the following property-value list applies to all h2 and h3 elements</a:t>
            </a:r>
          </a:p>
          <a:p>
            <a:pPr lvl="0" algn="just" rtl="0">
              <a:lnSpc>
                <a:spcPct val="150000"/>
              </a:lnSpc>
              <a:spcBef>
                <a:spcPts val="1200"/>
              </a:spcBef>
              <a:spcAft>
                <a:spcPts val="0"/>
              </a:spcAft>
              <a:buClr>
                <a:schemeClr val="dk1"/>
              </a:buClr>
              <a:buSzPts val="2000"/>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27</a:t>
            </a:fld>
            <a:endParaRPr lang="en-US"/>
          </a:p>
        </p:txBody>
      </p:sp>
      <p:pic>
        <p:nvPicPr>
          <p:cNvPr id="5" name="Picture 4">
            <a:extLst>
              <a:ext uri="{FF2B5EF4-FFF2-40B4-BE49-F238E27FC236}">
                <a16:creationId xmlns:a16="http://schemas.microsoft.com/office/drawing/2014/main" id="{08B601A0-1BF0-CE7B-057C-18C44C7C7668}"/>
              </a:ext>
            </a:extLst>
          </p:cNvPr>
          <p:cNvPicPr>
            <a:picLocks noChangeAspect="1"/>
          </p:cNvPicPr>
          <p:nvPr/>
        </p:nvPicPr>
        <p:blipFill>
          <a:blip r:embed="rId4"/>
          <a:stretch>
            <a:fillRect/>
          </a:stretch>
        </p:blipFill>
        <p:spPr>
          <a:xfrm>
            <a:off x="3133386" y="2838445"/>
            <a:ext cx="5925228" cy="1181110"/>
          </a:xfrm>
          <a:prstGeom prst="rect">
            <a:avLst/>
          </a:prstGeom>
        </p:spPr>
      </p:pic>
    </p:spTree>
    <p:extLst>
      <p:ext uri="{BB962C8B-B14F-4D97-AF65-F5344CB8AC3E}">
        <p14:creationId xmlns:p14="http://schemas.microsoft.com/office/powerpoint/2010/main" val="193492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Simple Selector Forms – code1</a:t>
            </a:r>
          </a:p>
        </p:txBody>
      </p:sp>
      <p:sp>
        <p:nvSpPr>
          <p:cNvPr id="16" name="Rectangle 15"/>
          <p:cNvSpPr/>
          <p:nvPr/>
        </p:nvSpPr>
        <p:spPr>
          <a:xfrm>
            <a:off x="228600" y="924615"/>
            <a:ext cx="11734800" cy="6340197"/>
          </a:xfrm>
          <a:prstGeom prst="rect">
            <a:avLst/>
          </a:prstGeom>
        </p:spPr>
        <p:txBody>
          <a:bodyPr wrap="square">
            <a:spAutoFit/>
          </a:bodyPr>
          <a:lstStyle/>
          <a:p>
            <a:pPr lvl="0" algn="just" rtl="0">
              <a:spcBef>
                <a:spcPts val="1200"/>
              </a:spcBef>
              <a:spcAft>
                <a:spcPts val="0"/>
              </a:spcAft>
              <a:buClr>
                <a:schemeClr val="dk1"/>
              </a:buClr>
              <a:buSzPts val="2000"/>
            </a:pPr>
            <a:r>
              <a:rPr lang="en-US" sz="1600" dirty="0"/>
              <a:t>&lt;!DOCTYPE html&gt;</a:t>
            </a:r>
          </a:p>
          <a:p>
            <a:pPr lvl="0" algn="just" rtl="0">
              <a:spcBef>
                <a:spcPts val="1200"/>
              </a:spcBef>
              <a:spcAft>
                <a:spcPts val="0"/>
              </a:spcAft>
              <a:buClr>
                <a:schemeClr val="dk1"/>
              </a:buClr>
              <a:buSzPts val="2000"/>
            </a:pPr>
            <a:r>
              <a:rPr lang="en-US" sz="1600" dirty="0"/>
              <a:t>&lt;html&gt;</a:t>
            </a:r>
          </a:p>
          <a:p>
            <a:pPr lvl="0" algn="just" rtl="0">
              <a:spcBef>
                <a:spcPts val="1200"/>
              </a:spcBef>
              <a:spcAft>
                <a:spcPts val="0"/>
              </a:spcAft>
              <a:buClr>
                <a:schemeClr val="dk1"/>
              </a:buClr>
              <a:buSzPts val="2000"/>
            </a:pPr>
            <a:r>
              <a:rPr lang="en-US" sz="1600" dirty="0"/>
              <a:t>&lt;head&gt;</a:t>
            </a:r>
          </a:p>
          <a:p>
            <a:pPr lvl="0" algn="just" rtl="0">
              <a:spcBef>
                <a:spcPts val="1200"/>
              </a:spcBef>
              <a:spcAft>
                <a:spcPts val="0"/>
              </a:spcAft>
              <a:buClr>
                <a:schemeClr val="dk1"/>
              </a:buClr>
              <a:buSzPts val="2000"/>
            </a:pPr>
            <a:r>
              <a:rPr lang="en-US" sz="1600" dirty="0"/>
              <a:t>&lt;title&gt;Simple Selector&lt;/title&gt;</a:t>
            </a:r>
          </a:p>
          <a:p>
            <a:pPr lvl="0" algn="just" rtl="0">
              <a:spcBef>
                <a:spcPts val="1200"/>
              </a:spcBef>
              <a:spcAft>
                <a:spcPts val="0"/>
              </a:spcAft>
              <a:buClr>
                <a:schemeClr val="dk1"/>
              </a:buClr>
              <a:buSzPts val="2000"/>
            </a:pPr>
            <a:r>
              <a:rPr lang="en-US" sz="1600" dirty="0"/>
              <a:t>&lt;style type="text/</a:t>
            </a:r>
            <a:r>
              <a:rPr lang="en-US" sz="1600" dirty="0" err="1"/>
              <a:t>css</a:t>
            </a:r>
            <a:r>
              <a:rPr lang="en-US" sz="1600" dirty="0"/>
              <a:t>"&gt;</a:t>
            </a:r>
          </a:p>
          <a:p>
            <a:pPr lvl="0" algn="just" rtl="0">
              <a:spcBef>
                <a:spcPts val="1200"/>
              </a:spcBef>
              <a:spcAft>
                <a:spcPts val="0"/>
              </a:spcAft>
              <a:buClr>
                <a:schemeClr val="dk1"/>
              </a:buClr>
              <a:buSzPts val="2000"/>
            </a:pPr>
            <a:r>
              <a:rPr lang="en-US" sz="1600" dirty="0"/>
              <a:t>	h1 {font-family : Lucida Handwriting; font-size  : 50pt ; color : red ; text-align  : center;}</a:t>
            </a:r>
          </a:p>
          <a:p>
            <a:pPr lvl="0" algn="just" rtl="0">
              <a:spcBef>
                <a:spcPts val="1200"/>
              </a:spcBef>
              <a:spcAft>
                <a:spcPts val="0"/>
              </a:spcAft>
              <a:buClr>
                <a:schemeClr val="dk1"/>
              </a:buClr>
              <a:buSzPts val="2000"/>
            </a:pPr>
            <a:r>
              <a:rPr lang="en-US" sz="1600" dirty="0"/>
              <a:t>	h2, h3 {font-family : Verdana; font-size  : 30pt ; color : green ; text-align  : left;}</a:t>
            </a:r>
          </a:p>
          <a:p>
            <a:pPr lvl="0" algn="just" rtl="0">
              <a:spcBef>
                <a:spcPts val="1200"/>
              </a:spcBef>
              <a:spcAft>
                <a:spcPts val="0"/>
              </a:spcAft>
              <a:buClr>
                <a:schemeClr val="dk1"/>
              </a:buClr>
              <a:buSzPts val="2000"/>
            </a:pPr>
            <a:r>
              <a:rPr lang="en-US" sz="1600" dirty="0"/>
              <a:t>&lt;/style&gt; </a:t>
            </a:r>
          </a:p>
          <a:p>
            <a:pPr lvl="0" algn="just" rtl="0">
              <a:spcBef>
                <a:spcPts val="1200"/>
              </a:spcBef>
              <a:spcAft>
                <a:spcPts val="0"/>
              </a:spcAft>
              <a:buClr>
                <a:schemeClr val="dk1"/>
              </a:buClr>
              <a:buSzPts val="2000"/>
            </a:pPr>
            <a:r>
              <a:rPr lang="en-US" sz="1600" dirty="0"/>
              <a:t>&lt;/head&gt;</a:t>
            </a:r>
          </a:p>
          <a:p>
            <a:pPr lvl="0" algn="just" rtl="0">
              <a:spcBef>
                <a:spcPts val="1200"/>
              </a:spcBef>
              <a:spcAft>
                <a:spcPts val="0"/>
              </a:spcAft>
              <a:buClr>
                <a:schemeClr val="dk1"/>
              </a:buClr>
              <a:buSzPts val="2000"/>
            </a:pPr>
            <a:r>
              <a:rPr lang="en-US" sz="1600" dirty="0"/>
              <a:t>&lt;body&gt;</a:t>
            </a:r>
          </a:p>
          <a:p>
            <a:pPr lvl="0" algn="just" rtl="0">
              <a:spcBef>
                <a:spcPts val="1200"/>
              </a:spcBef>
              <a:spcAft>
                <a:spcPts val="0"/>
              </a:spcAft>
              <a:buClr>
                <a:schemeClr val="dk1"/>
              </a:buClr>
              <a:buSzPts val="2000"/>
            </a:pPr>
            <a:r>
              <a:rPr lang="en-US" sz="1600" dirty="0"/>
              <a:t>&lt;h1&gt; My Favourite Books &lt;/h1&gt;</a:t>
            </a:r>
          </a:p>
          <a:p>
            <a:pPr lvl="0" algn="just" rtl="0">
              <a:spcBef>
                <a:spcPts val="1200"/>
              </a:spcBef>
              <a:spcAft>
                <a:spcPts val="0"/>
              </a:spcAft>
              <a:buClr>
                <a:schemeClr val="dk1"/>
              </a:buClr>
              <a:buSzPts val="2000"/>
            </a:pPr>
            <a:r>
              <a:rPr lang="en-US" sz="1600" dirty="0"/>
              <a:t>&lt;h2&gt; Pride and Prejudice &lt;/h2&gt;</a:t>
            </a:r>
          </a:p>
          <a:p>
            <a:pPr lvl="0" algn="just" rtl="0">
              <a:spcBef>
                <a:spcPts val="1200"/>
              </a:spcBef>
              <a:spcAft>
                <a:spcPts val="0"/>
              </a:spcAft>
              <a:buClr>
                <a:schemeClr val="dk1"/>
              </a:buClr>
              <a:buSzPts val="2000"/>
            </a:pPr>
            <a:r>
              <a:rPr lang="en-US" sz="1600" dirty="0"/>
              <a:t>&lt;h3&gt; Gone with the Wind &lt;/h3&gt;</a:t>
            </a:r>
          </a:p>
          <a:p>
            <a:pPr lvl="0" algn="just" rtl="0">
              <a:spcBef>
                <a:spcPts val="1200"/>
              </a:spcBef>
              <a:spcAft>
                <a:spcPts val="0"/>
              </a:spcAft>
              <a:buClr>
                <a:schemeClr val="dk1"/>
              </a:buClr>
              <a:buSzPts val="2000"/>
            </a:pPr>
            <a:r>
              <a:rPr lang="en-US" sz="1600" dirty="0"/>
              <a:t>&lt;/body&gt;</a:t>
            </a:r>
          </a:p>
          <a:p>
            <a:pPr lvl="0" algn="just" rtl="0">
              <a:spcBef>
                <a:spcPts val="1200"/>
              </a:spcBef>
              <a:spcAft>
                <a:spcPts val="0"/>
              </a:spcAft>
              <a:buClr>
                <a:schemeClr val="dk1"/>
              </a:buClr>
              <a:buSzPts val="2000"/>
            </a:pPr>
            <a:r>
              <a:rPr lang="en-US" sz="1600" dirty="0"/>
              <a:t>&lt;/html&gt;</a:t>
            </a:r>
          </a:p>
          <a:p>
            <a:pPr lvl="0" algn="just" rtl="0">
              <a:spcBef>
                <a:spcPts val="1200"/>
              </a:spcBef>
              <a:spcAft>
                <a:spcPts val="0"/>
              </a:spcAft>
              <a:buClr>
                <a:schemeClr val="dk1"/>
              </a:buClr>
              <a:buSzPts val="2000"/>
            </a:pPr>
            <a:endParaRPr lang="en-US" sz="16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28</a:t>
            </a:fld>
            <a:endParaRPr lang="en-US"/>
          </a:p>
        </p:txBody>
      </p:sp>
    </p:spTree>
    <p:extLst>
      <p:ext uri="{BB962C8B-B14F-4D97-AF65-F5344CB8AC3E}">
        <p14:creationId xmlns:p14="http://schemas.microsoft.com/office/powerpoint/2010/main" val="2084650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Simple Selector Forms – code1 -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29</a:t>
            </a:fld>
            <a:endParaRPr lang="en-US"/>
          </a:p>
        </p:txBody>
      </p:sp>
      <p:pic>
        <p:nvPicPr>
          <p:cNvPr id="6" name="Picture 5">
            <a:extLst>
              <a:ext uri="{FF2B5EF4-FFF2-40B4-BE49-F238E27FC236}">
                <a16:creationId xmlns:a16="http://schemas.microsoft.com/office/drawing/2014/main" id="{24FD1084-B344-83DB-C174-626D4329D879}"/>
              </a:ext>
            </a:extLst>
          </p:cNvPr>
          <p:cNvPicPr>
            <a:picLocks noChangeAspect="1"/>
          </p:cNvPicPr>
          <p:nvPr/>
        </p:nvPicPr>
        <p:blipFill>
          <a:blip r:embed="rId4"/>
          <a:stretch>
            <a:fillRect/>
          </a:stretch>
        </p:blipFill>
        <p:spPr>
          <a:xfrm>
            <a:off x="0" y="1600200"/>
            <a:ext cx="12192000" cy="3816350"/>
          </a:xfrm>
          <a:prstGeom prst="rect">
            <a:avLst/>
          </a:prstGeom>
        </p:spPr>
      </p:pic>
    </p:spTree>
    <p:extLst>
      <p:ext uri="{BB962C8B-B14F-4D97-AF65-F5344CB8AC3E}">
        <p14:creationId xmlns:p14="http://schemas.microsoft.com/office/powerpoint/2010/main" val="124160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Module 2 - CSS3</a:t>
            </a:r>
            <a:endParaRPr lang="en-IN"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a:t>
            </a:fld>
            <a:endParaRPr lang="en-US"/>
          </a:p>
        </p:txBody>
      </p:sp>
      <p:graphicFrame>
        <p:nvGraphicFramePr>
          <p:cNvPr id="5" name="Table 4">
            <a:extLst>
              <a:ext uri="{FF2B5EF4-FFF2-40B4-BE49-F238E27FC236}">
                <a16:creationId xmlns:a16="http://schemas.microsoft.com/office/drawing/2014/main" id="{03198F0B-484C-CDC3-0B08-7087BBC6E845}"/>
              </a:ext>
            </a:extLst>
          </p:cNvPr>
          <p:cNvGraphicFramePr>
            <a:graphicFrameLocks noGrp="1"/>
          </p:cNvGraphicFramePr>
          <p:nvPr>
            <p:extLst>
              <p:ext uri="{D42A27DB-BD31-4B8C-83A1-F6EECF244321}">
                <p14:modId xmlns:p14="http://schemas.microsoft.com/office/powerpoint/2010/main" val="2423278740"/>
              </p:ext>
            </p:extLst>
          </p:nvPr>
        </p:nvGraphicFramePr>
        <p:xfrm>
          <a:off x="1752600" y="1046273"/>
          <a:ext cx="8534400" cy="5497386"/>
        </p:xfrm>
        <a:graphic>
          <a:graphicData uri="http://schemas.openxmlformats.org/drawingml/2006/table">
            <a:tbl>
              <a:tblPr firstRow="1" bandRow="1">
                <a:tableStyleId>{5940675A-B579-460E-94D1-54222C63F5DA}</a:tableStyleId>
              </a:tblPr>
              <a:tblGrid>
                <a:gridCol w="8534400">
                  <a:extLst>
                    <a:ext uri="{9D8B030D-6E8A-4147-A177-3AD203B41FA5}">
                      <a16:colId xmlns:a16="http://schemas.microsoft.com/office/drawing/2014/main" val="20000"/>
                    </a:ext>
                  </a:extLst>
                </a:gridCol>
              </a:tblGrid>
              <a:tr h="246674">
                <a:tc>
                  <a:txBody>
                    <a:bodyPr/>
                    <a:lstStyle/>
                    <a:p>
                      <a:pPr algn="ctr">
                        <a:lnSpc>
                          <a:spcPct val="100000"/>
                        </a:lnSpc>
                      </a:pPr>
                      <a:r>
                        <a:rPr lang="en-IN" sz="2800" b="1" u="none" dirty="0"/>
                        <a:t>Topics</a:t>
                      </a:r>
                    </a:p>
                  </a:txBody>
                  <a:tcPr anchor="ctr"/>
                </a:tc>
                <a:extLst>
                  <a:ext uri="{0D108BD9-81ED-4DB2-BD59-A6C34878D82A}">
                    <a16:rowId xmlns:a16="http://schemas.microsoft.com/office/drawing/2014/main" val="10000"/>
                  </a:ext>
                </a:extLst>
              </a:tr>
              <a:tr h="1374948">
                <a:tc>
                  <a:txBody>
                    <a:bodyPr/>
                    <a:lstStyle/>
                    <a:p>
                      <a:pPr marL="342900" indent="-342900">
                        <a:lnSpc>
                          <a:spcPct val="150000"/>
                        </a:lnSpc>
                        <a:buAutoNum type="arabicPeriod"/>
                      </a:pPr>
                      <a:r>
                        <a:rPr kumimoji="0" lang="en-US" sz="1800" kern="1200" dirty="0">
                          <a:solidFill>
                            <a:schemeClr val="tx1"/>
                          </a:solidFill>
                          <a:effectLst/>
                          <a:latin typeface="+mn-lt"/>
                          <a:ea typeface="+mn-ea"/>
                          <a:cs typeface="+mn-cs"/>
                        </a:rPr>
                        <a:t>Levels of style sheets</a:t>
                      </a:r>
                    </a:p>
                    <a:p>
                      <a:pPr marL="342900" indent="-342900">
                        <a:lnSpc>
                          <a:spcPct val="150000"/>
                        </a:lnSpc>
                        <a:buAutoNum type="arabicPeriod"/>
                      </a:pPr>
                      <a:r>
                        <a:rPr kumimoji="0" lang="en-US" sz="1800" kern="1200" dirty="0">
                          <a:solidFill>
                            <a:schemeClr val="tx1"/>
                          </a:solidFill>
                          <a:effectLst/>
                          <a:latin typeface="+mn-lt"/>
                          <a:ea typeface="+mn-ea"/>
                          <a:cs typeface="+mn-cs"/>
                        </a:rPr>
                        <a:t>Style specification formats</a:t>
                      </a:r>
                    </a:p>
                    <a:p>
                      <a:pPr marL="342900" indent="-342900">
                        <a:lnSpc>
                          <a:spcPct val="150000"/>
                        </a:lnSpc>
                        <a:buAutoNum type="arabicPeriod"/>
                      </a:pPr>
                      <a:r>
                        <a:rPr kumimoji="0" lang="en-US" sz="1800" kern="1200" dirty="0">
                          <a:solidFill>
                            <a:schemeClr val="tx1"/>
                          </a:solidFill>
                          <a:effectLst/>
                          <a:latin typeface="+mn-lt"/>
                          <a:ea typeface="+mn-ea"/>
                          <a:cs typeface="+mn-cs"/>
                        </a:rPr>
                        <a:t>Selector forms</a:t>
                      </a:r>
                    </a:p>
                    <a:p>
                      <a:pPr marL="342900" indent="-342900">
                        <a:lnSpc>
                          <a:spcPct val="150000"/>
                        </a:lnSpc>
                        <a:buAutoNum type="arabicPeriod"/>
                      </a:pPr>
                      <a:r>
                        <a:rPr kumimoji="0" lang="en-US" sz="1800" kern="1200" dirty="0">
                          <a:solidFill>
                            <a:schemeClr val="tx1"/>
                          </a:solidFill>
                          <a:effectLst/>
                          <a:latin typeface="+mn-lt"/>
                          <a:ea typeface="+mn-ea"/>
                          <a:cs typeface="+mn-cs"/>
                        </a:rPr>
                        <a:t>Property value forms</a:t>
                      </a:r>
                    </a:p>
                    <a:p>
                      <a:pPr marL="342900" indent="-342900">
                        <a:lnSpc>
                          <a:spcPct val="150000"/>
                        </a:lnSpc>
                        <a:buAutoNum type="arabicPeriod"/>
                      </a:pPr>
                      <a:r>
                        <a:rPr kumimoji="0" lang="en-US" sz="1800" kern="1200" dirty="0">
                          <a:solidFill>
                            <a:schemeClr val="tx1"/>
                          </a:solidFill>
                          <a:effectLst/>
                          <a:latin typeface="+mn-lt"/>
                          <a:ea typeface="+mn-ea"/>
                          <a:cs typeface="+mn-cs"/>
                        </a:rPr>
                        <a:t>Font properties</a:t>
                      </a:r>
                    </a:p>
                    <a:p>
                      <a:pPr marL="342900" indent="-342900">
                        <a:lnSpc>
                          <a:spcPct val="150000"/>
                        </a:lnSpc>
                        <a:buAutoNum type="arabicPeriod"/>
                      </a:pPr>
                      <a:r>
                        <a:rPr kumimoji="0" lang="en-US" sz="1800" kern="1200" dirty="0">
                          <a:solidFill>
                            <a:schemeClr val="tx1"/>
                          </a:solidFill>
                          <a:effectLst/>
                          <a:latin typeface="+mn-lt"/>
                          <a:ea typeface="+mn-ea"/>
                          <a:cs typeface="+mn-cs"/>
                        </a:rPr>
                        <a:t>List properties</a:t>
                      </a:r>
                    </a:p>
                    <a:p>
                      <a:pPr marL="342900" indent="-342900">
                        <a:lnSpc>
                          <a:spcPct val="150000"/>
                        </a:lnSpc>
                        <a:buAutoNum type="arabicPeriod"/>
                      </a:pPr>
                      <a:r>
                        <a:rPr kumimoji="0" lang="en-US" sz="1800" kern="1200" dirty="0">
                          <a:solidFill>
                            <a:schemeClr val="tx1"/>
                          </a:solidFill>
                          <a:effectLst/>
                          <a:latin typeface="+mn-lt"/>
                          <a:ea typeface="+mn-ea"/>
                          <a:cs typeface="+mn-cs"/>
                        </a:rPr>
                        <a:t>Color</a:t>
                      </a:r>
                    </a:p>
                    <a:p>
                      <a:pPr marL="342900" indent="-342900">
                        <a:lnSpc>
                          <a:spcPct val="150000"/>
                        </a:lnSpc>
                        <a:buAutoNum type="arabicPeriod"/>
                      </a:pPr>
                      <a:r>
                        <a:rPr kumimoji="0" lang="en-US" sz="1800" kern="1200" dirty="0">
                          <a:solidFill>
                            <a:schemeClr val="tx1"/>
                          </a:solidFill>
                          <a:effectLst/>
                          <a:latin typeface="+mn-lt"/>
                          <a:ea typeface="+mn-ea"/>
                          <a:cs typeface="+mn-cs"/>
                        </a:rPr>
                        <a:t>Alignment of text</a:t>
                      </a:r>
                    </a:p>
                    <a:p>
                      <a:pPr marL="342900" indent="-342900">
                        <a:lnSpc>
                          <a:spcPct val="150000"/>
                        </a:lnSpc>
                        <a:buAutoNum type="arabicPeriod"/>
                      </a:pPr>
                      <a:r>
                        <a:rPr kumimoji="0" lang="en-US" sz="1800" kern="1200" dirty="0">
                          <a:solidFill>
                            <a:schemeClr val="tx1"/>
                          </a:solidFill>
                          <a:effectLst/>
                          <a:latin typeface="+mn-lt"/>
                          <a:ea typeface="+mn-ea"/>
                          <a:cs typeface="+mn-cs"/>
                        </a:rPr>
                        <a:t>Background images</a:t>
                      </a:r>
                    </a:p>
                    <a:p>
                      <a:pPr marL="342900" indent="-342900">
                        <a:lnSpc>
                          <a:spcPct val="150000"/>
                        </a:lnSpc>
                        <a:buAutoNum type="arabicPeriod"/>
                      </a:pPr>
                      <a:r>
                        <a:rPr kumimoji="0" lang="en-US" sz="1800" kern="1200" dirty="0">
                          <a:solidFill>
                            <a:schemeClr val="tx1"/>
                          </a:solidFill>
                          <a:effectLst/>
                          <a:latin typeface="+mn-lt"/>
                          <a:ea typeface="+mn-ea"/>
                          <a:cs typeface="+mn-cs"/>
                        </a:rPr>
                        <a:t> Conflict Resolution</a:t>
                      </a:r>
                    </a:p>
                    <a:p>
                      <a:pPr marL="342900" indent="-342900">
                        <a:lnSpc>
                          <a:spcPct val="150000"/>
                        </a:lnSpc>
                        <a:buAutoNum type="arabicPeriod"/>
                      </a:pPr>
                      <a:r>
                        <a:rPr kumimoji="0" lang="en-US" sz="1800" kern="1200" dirty="0">
                          <a:solidFill>
                            <a:schemeClr val="tx1"/>
                          </a:solidFill>
                          <a:effectLst/>
                          <a:latin typeface="+mn-lt"/>
                          <a:ea typeface="+mn-ea"/>
                          <a:cs typeface="+mn-cs"/>
                        </a:rPr>
                        <a:t>CSS Box Model </a:t>
                      </a:r>
                    </a:p>
                    <a:p>
                      <a:pPr marL="342900" indent="-342900">
                        <a:lnSpc>
                          <a:spcPct val="150000"/>
                        </a:lnSpc>
                        <a:buAutoNum type="arabicPeriod"/>
                      </a:pPr>
                      <a:r>
                        <a:rPr kumimoji="0" lang="en-US" sz="1800" kern="1200" dirty="0">
                          <a:solidFill>
                            <a:schemeClr val="tx1"/>
                          </a:solidFill>
                          <a:effectLst/>
                          <a:latin typeface="+mn-lt"/>
                          <a:ea typeface="+mn-ea"/>
                          <a:cs typeface="+mn-cs"/>
                        </a:rPr>
                        <a:t>CSS3 features: Box Shadow, Opacity, Rounded corners, Attribute selector</a:t>
                      </a:r>
                      <a:endParaRPr kumimoji="0" lang="en-US" sz="20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85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ii. Class Selectors</a:t>
            </a:r>
          </a:p>
        </p:txBody>
      </p:sp>
      <p:sp>
        <p:nvSpPr>
          <p:cNvPr id="16" name="Rectangle 15"/>
          <p:cNvSpPr/>
          <p:nvPr/>
        </p:nvSpPr>
        <p:spPr>
          <a:xfrm>
            <a:off x="202414" y="1066800"/>
            <a:ext cx="11734800" cy="3729611"/>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Class selectors are used to allow </a:t>
            </a:r>
            <a:r>
              <a:rPr lang="en-US" sz="2000" b="1" i="1" u="sng" dirty="0"/>
              <a:t>different occurrences of the same tag to use different style specifications.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 style class is defined in a style element by giving the style class a name, which is attached to the </a:t>
            </a:r>
            <a:r>
              <a:rPr lang="en-US" sz="2000" b="1" i="1" u="sng" dirty="0"/>
              <a:t>tag’s name with a period.</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For example, if you want two paragraph styles in a document—say, normal and warning—you could define these two classes in the content of a style element as follows:</a:t>
            </a:r>
          </a:p>
          <a:p>
            <a:pPr lvl="0" algn="just" rtl="0">
              <a:lnSpc>
                <a:spcPct val="150000"/>
              </a:lnSpc>
              <a:spcBef>
                <a:spcPts val="1200"/>
              </a:spcBef>
              <a:spcAft>
                <a:spcPts val="0"/>
              </a:spcAft>
              <a:buClr>
                <a:schemeClr val="dk1"/>
              </a:buClr>
              <a:buSzPts val="2000"/>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30</a:t>
            </a:fld>
            <a:endParaRPr lang="en-US"/>
          </a:p>
        </p:txBody>
      </p:sp>
      <p:sp>
        <p:nvSpPr>
          <p:cNvPr id="4" name="Scroll: Horizontal 3">
            <a:extLst>
              <a:ext uri="{FF2B5EF4-FFF2-40B4-BE49-F238E27FC236}">
                <a16:creationId xmlns:a16="http://schemas.microsoft.com/office/drawing/2014/main" id="{431DFD57-6F83-1917-88F2-99178D3830BF}"/>
              </a:ext>
            </a:extLst>
          </p:cNvPr>
          <p:cNvSpPr/>
          <p:nvPr/>
        </p:nvSpPr>
        <p:spPr>
          <a:xfrm>
            <a:off x="2971800" y="4343400"/>
            <a:ext cx="6248400" cy="1752600"/>
          </a:xfrm>
          <a:prstGeom prst="horizontalScrol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p.normal</a:t>
            </a:r>
            <a:r>
              <a:rPr lang="en-IN"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{property-value list} </a:t>
            </a:r>
          </a:p>
          <a:p>
            <a:pPr algn="ctr"/>
            <a:endPar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IN" sz="28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p.warning</a:t>
            </a:r>
            <a:r>
              <a:rPr lang="en-IN"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{property-value list}</a:t>
            </a:r>
          </a:p>
        </p:txBody>
      </p:sp>
    </p:spTree>
    <p:extLst>
      <p:ext uri="{BB962C8B-B14F-4D97-AF65-F5344CB8AC3E}">
        <p14:creationId xmlns:p14="http://schemas.microsoft.com/office/powerpoint/2010/main" val="867836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Class Selectors</a:t>
            </a:r>
          </a:p>
        </p:txBody>
      </p:sp>
      <p:sp>
        <p:nvSpPr>
          <p:cNvPr id="16" name="Rectangle 15"/>
          <p:cNvSpPr/>
          <p:nvPr/>
        </p:nvSpPr>
        <p:spPr>
          <a:xfrm>
            <a:off x="202414" y="1066800"/>
            <a:ext cx="11734800" cy="1575175"/>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Within the document body, the particular style class that you want is specified with the class attribute of the affected tag.</a:t>
            </a:r>
          </a:p>
          <a:p>
            <a:pPr lvl="0" algn="just" rtl="0">
              <a:lnSpc>
                <a:spcPct val="150000"/>
              </a:lnSpc>
              <a:spcBef>
                <a:spcPts val="1200"/>
              </a:spcBef>
              <a:spcAft>
                <a:spcPts val="0"/>
              </a:spcAft>
              <a:buClr>
                <a:schemeClr val="dk1"/>
              </a:buClr>
              <a:buSzPts val="2000"/>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31</a:t>
            </a:fld>
            <a:endParaRPr lang="en-US"/>
          </a:p>
        </p:txBody>
      </p:sp>
      <p:pic>
        <p:nvPicPr>
          <p:cNvPr id="6" name="Picture 5">
            <a:extLst>
              <a:ext uri="{FF2B5EF4-FFF2-40B4-BE49-F238E27FC236}">
                <a16:creationId xmlns:a16="http://schemas.microsoft.com/office/drawing/2014/main" id="{8052BDF4-36D3-E56C-DB0B-1EEA4B0306EF}"/>
              </a:ext>
            </a:extLst>
          </p:cNvPr>
          <p:cNvPicPr>
            <a:picLocks noChangeAspect="1"/>
          </p:cNvPicPr>
          <p:nvPr/>
        </p:nvPicPr>
        <p:blipFill>
          <a:blip r:embed="rId4"/>
          <a:stretch>
            <a:fillRect/>
          </a:stretch>
        </p:blipFill>
        <p:spPr>
          <a:xfrm>
            <a:off x="685800" y="2499119"/>
            <a:ext cx="10980702" cy="3251269"/>
          </a:xfrm>
          <a:prstGeom prst="rect">
            <a:avLst/>
          </a:prstGeom>
        </p:spPr>
      </p:pic>
    </p:spTree>
    <p:extLst>
      <p:ext uri="{BB962C8B-B14F-4D97-AF65-F5344CB8AC3E}">
        <p14:creationId xmlns:p14="http://schemas.microsoft.com/office/powerpoint/2010/main" val="29554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Class Selectors - Code</a:t>
            </a:r>
          </a:p>
        </p:txBody>
      </p:sp>
      <p:sp>
        <p:nvSpPr>
          <p:cNvPr id="16" name="Rectangle 15"/>
          <p:cNvSpPr/>
          <p:nvPr/>
        </p:nvSpPr>
        <p:spPr>
          <a:xfrm>
            <a:off x="180848" y="892985"/>
            <a:ext cx="11734800" cy="5970865"/>
          </a:xfrm>
          <a:prstGeom prst="rect">
            <a:avLst/>
          </a:prstGeom>
        </p:spPr>
        <p:txBody>
          <a:bodyPr wrap="square">
            <a:spAutoFit/>
          </a:bodyPr>
          <a:lstStyle/>
          <a:p>
            <a:pPr lvl="0" algn="just" rtl="0">
              <a:spcBef>
                <a:spcPts val="1200"/>
              </a:spcBef>
              <a:spcAft>
                <a:spcPts val="0"/>
              </a:spcAft>
              <a:buClr>
                <a:schemeClr val="dk1"/>
              </a:buClr>
              <a:buSzPts val="2000"/>
            </a:pPr>
            <a:r>
              <a:rPr lang="en-US" dirty="0"/>
              <a:t>&lt;!DOCTYPE html&gt;</a:t>
            </a:r>
          </a:p>
          <a:p>
            <a:pPr lvl="0" algn="just" rtl="0">
              <a:spcBef>
                <a:spcPts val="1200"/>
              </a:spcBef>
              <a:spcAft>
                <a:spcPts val="0"/>
              </a:spcAft>
              <a:buClr>
                <a:schemeClr val="dk1"/>
              </a:buClr>
              <a:buSzPts val="2000"/>
            </a:pPr>
            <a:r>
              <a:rPr lang="en-US" dirty="0"/>
              <a:t>&lt;html&gt;</a:t>
            </a:r>
          </a:p>
          <a:p>
            <a:pPr lvl="0" algn="just" rtl="0">
              <a:spcBef>
                <a:spcPts val="1200"/>
              </a:spcBef>
              <a:spcAft>
                <a:spcPts val="0"/>
              </a:spcAft>
              <a:buClr>
                <a:schemeClr val="dk1"/>
              </a:buClr>
              <a:buSzPts val="2000"/>
            </a:pPr>
            <a:r>
              <a:rPr lang="en-US" dirty="0"/>
              <a:t>&lt;head&gt;</a:t>
            </a:r>
          </a:p>
          <a:p>
            <a:pPr lvl="0" algn="just" rtl="0">
              <a:spcBef>
                <a:spcPts val="1200"/>
              </a:spcBef>
              <a:spcAft>
                <a:spcPts val="0"/>
              </a:spcAft>
              <a:buClr>
                <a:schemeClr val="dk1"/>
              </a:buClr>
              <a:buSzPts val="2000"/>
            </a:pPr>
            <a:r>
              <a:rPr lang="en-US" dirty="0"/>
              <a:t>&lt;title&gt;Class Selector&lt;/title&gt;</a:t>
            </a:r>
          </a:p>
          <a:p>
            <a:pPr lvl="0" algn="just" rtl="0">
              <a:spcBef>
                <a:spcPts val="1200"/>
              </a:spcBef>
              <a:spcAft>
                <a:spcPts val="0"/>
              </a:spcAft>
              <a:buClr>
                <a:schemeClr val="dk1"/>
              </a:buClr>
              <a:buSzPts val="2000"/>
            </a:pPr>
            <a:r>
              <a:rPr lang="en-US" dirty="0"/>
              <a:t>&lt;style type="text/</a:t>
            </a:r>
            <a:r>
              <a:rPr lang="en-US" dirty="0" err="1"/>
              <a:t>css</a:t>
            </a:r>
            <a:r>
              <a:rPr lang="en-US" dirty="0"/>
              <a:t>"&gt;</a:t>
            </a:r>
          </a:p>
          <a:p>
            <a:pPr lvl="0" algn="just" rtl="0">
              <a:spcBef>
                <a:spcPts val="1200"/>
              </a:spcBef>
              <a:spcAft>
                <a:spcPts val="0"/>
              </a:spcAft>
              <a:buClr>
                <a:schemeClr val="dk1"/>
              </a:buClr>
              <a:buSzPts val="2000"/>
            </a:pPr>
            <a:r>
              <a:rPr lang="en-US" dirty="0"/>
              <a:t>	h1.one{font-size  : 50pt ; color : red ; text-align  : center;}</a:t>
            </a:r>
          </a:p>
          <a:p>
            <a:pPr lvl="0" algn="just" rtl="0">
              <a:spcBef>
                <a:spcPts val="1200"/>
              </a:spcBef>
              <a:spcAft>
                <a:spcPts val="0"/>
              </a:spcAft>
              <a:buClr>
                <a:schemeClr val="dk1"/>
              </a:buClr>
              <a:buSzPts val="2000"/>
            </a:pPr>
            <a:r>
              <a:rPr lang="en-US" dirty="0"/>
              <a:t>	h1.two{font-size  : 30pt ; color : green ; text-align  : left;}</a:t>
            </a:r>
          </a:p>
          <a:p>
            <a:pPr lvl="0" algn="just" rtl="0">
              <a:spcBef>
                <a:spcPts val="1200"/>
              </a:spcBef>
              <a:spcAft>
                <a:spcPts val="0"/>
              </a:spcAft>
              <a:buClr>
                <a:schemeClr val="dk1"/>
              </a:buClr>
              <a:buSzPts val="2000"/>
            </a:pPr>
            <a:r>
              <a:rPr lang="en-US" dirty="0"/>
              <a:t>&lt;/style&gt;  &lt;/head&gt;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&lt;h1 class="one"&gt; My Favourite Series &lt;/h1&gt;</a:t>
            </a:r>
          </a:p>
          <a:p>
            <a:pPr lvl="0" algn="just" rtl="0">
              <a:spcBef>
                <a:spcPts val="1200"/>
              </a:spcBef>
              <a:spcAft>
                <a:spcPts val="0"/>
              </a:spcAft>
              <a:buClr>
                <a:schemeClr val="dk1"/>
              </a:buClr>
              <a:buSzPts val="2000"/>
            </a:pPr>
            <a:r>
              <a:rPr lang="en-US" dirty="0"/>
              <a:t>&lt;h1 class="two"&gt; Friends &lt;/h1&gt;</a:t>
            </a:r>
          </a:p>
          <a:p>
            <a:pPr lvl="0" algn="just" rtl="0">
              <a:spcBef>
                <a:spcPts val="1200"/>
              </a:spcBef>
              <a:spcAft>
                <a:spcPts val="0"/>
              </a:spcAft>
              <a:buClr>
                <a:schemeClr val="dk1"/>
              </a:buClr>
              <a:buSzPts val="2000"/>
            </a:pPr>
            <a:r>
              <a:rPr lang="en-US" dirty="0"/>
              <a:t>&lt;h1 class=“one"&gt; Breaking Bad &lt;/h1&gt;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32</a:t>
            </a:fld>
            <a:endParaRPr lang="en-US"/>
          </a:p>
        </p:txBody>
      </p:sp>
    </p:spTree>
    <p:extLst>
      <p:ext uri="{BB962C8B-B14F-4D97-AF65-F5344CB8AC3E}">
        <p14:creationId xmlns:p14="http://schemas.microsoft.com/office/powerpoint/2010/main" val="157372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Class Selectors – Code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33</a:t>
            </a:fld>
            <a:endParaRPr lang="en-US"/>
          </a:p>
        </p:txBody>
      </p:sp>
      <p:pic>
        <p:nvPicPr>
          <p:cNvPr id="5" name="Picture 4">
            <a:extLst>
              <a:ext uri="{FF2B5EF4-FFF2-40B4-BE49-F238E27FC236}">
                <a16:creationId xmlns:a16="http://schemas.microsoft.com/office/drawing/2014/main" id="{087B980D-A1AE-20C3-5CC3-D80BA1463F0B}"/>
              </a:ext>
            </a:extLst>
          </p:cNvPr>
          <p:cNvPicPr>
            <a:picLocks noChangeAspect="1"/>
          </p:cNvPicPr>
          <p:nvPr/>
        </p:nvPicPr>
        <p:blipFill>
          <a:blip r:embed="rId4"/>
          <a:stretch>
            <a:fillRect/>
          </a:stretch>
        </p:blipFill>
        <p:spPr>
          <a:xfrm>
            <a:off x="15562" y="1444523"/>
            <a:ext cx="12160875" cy="3968954"/>
          </a:xfrm>
          <a:prstGeom prst="rect">
            <a:avLst/>
          </a:prstGeom>
        </p:spPr>
      </p:pic>
    </p:spTree>
    <p:extLst>
      <p:ext uri="{BB962C8B-B14F-4D97-AF65-F5344CB8AC3E}">
        <p14:creationId xmlns:p14="http://schemas.microsoft.com/office/powerpoint/2010/main" val="3254792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iii. Generic Selectors</a:t>
            </a:r>
          </a:p>
        </p:txBody>
      </p:sp>
      <p:sp>
        <p:nvSpPr>
          <p:cNvPr id="16" name="Rectangle 15"/>
          <p:cNvSpPr/>
          <p:nvPr/>
        </p:nvSpPr>
        <p:spPr>
          <a:xfrm>
            <a:off x="202414" y="1066800"/>
            <a:ext cx="11734800" cy="2806281"/>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It is convenient to have a class of style specifications that applies to the content of more than one kind of tag.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It is defined without a tag name in its selector.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Without the tag name, the name of the generic class begins with a period.</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34</a:t>
            </a:fld>
            <a:endParaRPr lang="en-US"/>
          </a:p>
        </p:txBody>
      </p:sp>
      <p:pic>
        <p:nvPicPr>
          <p:cNvPr id="5" name="Picture 4">
            <a:extLst>
              <a:ext uri="{FF2B5EF4-FFF2-40B4-BE49-F238E27FC236}">
                <a16:creationId xmlns:a16="http://schemas.microsoft.com/office/drawing/2014/main" id="{E140CCE3-E8DE-564E-9767-22486B656D47}"/>
              </a:ext>
            </a:extLst>
          </p:cNvPr>
          <p:cNvPicPr>
            <a:picLocks noChangeAspect="1"/>
          </p:cNvPicPr>
          <p:nvPr/>
        </p:nvPicPr>
        <p:blipFill>
          <a:blip r:embed="rId4"/>
          <a:stretch>
            <a:fillRect/>
          </a:stretch>
        </p:blipFill>
        <p:spPr>
          <a:xfrm>
            <a:off x="1981200" y="3536711"/>
            <a:ext cx="7254580" cy="1009659"/>
          </a:xfrm>
          <a:prstGeom prst="rect">
            <a:avLst/>
          </a:prstGeom>
        </p:spPr>
      </p:pic>
    </p:spTree>
    <p:extLst>
      <p:ext uri="{BB962C8B-B14F-4D97-AF65-F5344CB8AC3E}">
        <p14:creationId xmlns:p14="http://schemas.microsoft.com/office/powerpoint/2010/main" val="23298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Generic Selectors - code</a:t>
            </a:r>
          </a:p>
        </p:txBody>
      </p:sp>
      <p:sp>
        <p:nvSpPr>
          <p:cNvPr id="16" name="Rectangle 15"/>
          <p:cNvSpPr/>
          <p:nvPr/>
        </p:nvSpPr>
        <p:spPr>
          <a:xfrm>
            <a:off x="202414" y="1066800"/>
            <a:ext cx="11734800" cy="5539978"/>
          </a:xfrm>
          <a:prstGeom prst="rect">
            <a:avLst/>
          </a:prstGeom>
        </p:spPr>
        <p:txBody>
          <a:bodyPr wrap="square">
            <a:spAutoFit/>
          </a:bodyPr>
          <a:lstStyle/>
          <a:p>
            <a:pPr lvl="0" algn="just" rtl="0">
              <a:spcBef>
                <a:spcPts val="1200"/>
              </a:spcBef>
              <a:spcAft>
                <a:spcPts val="0"/>
              </a:spcAft>
              <a:buClr>
                <a:schemeClr val="dk1"/>
              </a:buClr>
              <a:buSzPts val="2000"/>
            </a:pPr>
            <a:r>
              <a:rPr lang="en-US" dirty="0"/>
              <a:t>&lt;!DOCTYPE html&gt;</a:t>
            </a:r>
          </a:p>
          <a:p>
            <a:pPr lvl="0" algn="just" rtl="0">
              <a:spcBef>
                <a:spcPts val="1200"/>
              </a:spcBef>
              <a:spcAft>
                <a:spcPts val="0"/>
              </a:spcAft>
              <a:buClr>
                <a:schemeClr val="dk1"/>
              </a:buClr>
              <a:buSzPts val="2000"/>
            </a:pPr>
            <a:r>
              <a:rPr lang="en-US" dirty="0"/>
              <a:t>&lt;html&gt;</a:t>
            </a:r>
          </a:p>
          <a:p>
            <a:pPr lvl="0" algn="just" rtl="0">
              <a:spcBef>
                <a:spcPts val="1200"/>
              </a:spcBef>
              <a:spcAft>
                <a:spcPts val="0"/>
              </a:spcAft>
              <a:buClr>
                <a:schemeClr val="dk1"/>
              </a:buClr>
              <a:buSzPts val="2000"/>
            </a:pPr>
            <a:r>
              <a:rPr lang="en-US" dirty="0"/>
              <a:t>&lt;head&gt;</a:t>
            </a:r>
          </a:p>
          <a:p>
            <a:pPr lvl="0" algn="just" rtl="0">
              <a:spcBef>
                <a:spcPts val="1200"/>
              </a:spcBef>
              <a:spcAft>
                <a:spcPts val="0"/>
              </a:spcAft>
              <a:buClr>
                <a:schemeClr val="dk1"/>
              </a:buClr>
              <a:buSzPts val="2000"/>
            </a:pPr>
            <a:r>
              <a:rPr lang="en-US" dirty="0"/>
              <a:t>&lt;title&gt;Simple Selector&lt;/title&gt;</a:t>
            </a:r>
          </a:p>
          <a:p>
            <a:pPr lvl="0" algn="just" rtl="0">
              <a:spcBef>
                <a:spcPts val="1200"/>
              </a:spcBef>
              <a:spcAft>
                <a:spcPts val="0"/>
              </a:spcAft>
              <a:buClr>
                <a:schemeClr val="dk1"/>
              </a:buClr>
              <a:buSzPts val="2000"/>
            </a:pPr>
            <a:r>
              <a:rPr lang="en-US" dirty="0"/>
              <a:t>&lt;style type="text/</a:t>
            </a:r>
            <a:r>
              <a:rPr lang="en-US" dirty="0" err="1"/>
              <a:t>css</a:t>
            </a:r>
            <a:r>
              <a:rPr lang="en-US" dirty="0"/>
              <a:t>"&gt;</a:t>
            </a:r>
          </a:p>
          <a:p>
            <a:pPr lvl="0" algn="just" rtl="0">
              <a:spcBef>
                <a:spcPts val="1200"/>
              </a:spcBef>
              <a:spcAft>
                <a:spcPts val="0"/>
              </a:spcAft>
              <a:buClr>
                <a:schemeClr val="dk1"/>
              </a:buClr>
              <a:buSzPts val="2000"/>
            </a:pPr>
            <a:r>
              <a:rPr lang="en-US" dirty="0"/>
              <a:t>	.one{font-family: Monotype Corsiva; font-size  : 50pt ; color : red ; text-align  : center;}</a:t>
            </a:r>
          </a:p>
          <a:p>
            <a:pPr lvl="0" algn="just" rtl="0">
              <a:spcBef>
                <a:spcPts val="1200"/>
              </a:spcBef>
              <a:spcAft>
                <a:spcPts val="0"/>
              </a:spcAft>
              <a:buClr>
                <a:schemeClr val="dk1"/>
              </a:buClr>
              <a:buSzPts val="2000"/>
            </a:pPr>
            <a:r>
              <a:rPr lang="en-US" dirty="0"/>
              <a:t>&lt;/style&gt;  &lt;/head&gt;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&lt;h1 class="one"&gt; My Favourite Anime &lt;/h1&gt;</a:t>
            </a:r>
          </a:p>
          <a:p>
            <a:pPr lvl="0" algn="just" rtl="0">
              <a:spcBef>
                <a:spcPts val="1200"/>
              </a:spcBef>
              <a:spcAft>
                <a:spcPts val="0"/>
              </a:spcAft>
              <a:buClr>
                <a:schemeClr val="dk1"/>
              </a:buClr>
              <a:buSzPts val="2000"/>
            </a:pPr>
            <a:r>
              <a:rPr lang="en-US" dirty="0"/>
              <a:t>&lt;p class="one"&gt; Naruto &lt;/p&gt;</a:t>
            </a:r>
          </a:p>
          <a:p>
            <a:pPr lvl="0" algn="just" rtl="0">
              <a:spcBef>
                <a:spcPts val="1200"/>
              </a:spcBef>
              <a:spcAft>
                <a:spcPts val="0"/>
              </a:spcAft>
              <a:buClr>
                <a:schemeClr val="dk1"/>
              </a:buClr>
              <a:buSzPts val="2000"/>
            </a:pPr>
            <a:r>
              <a:rPr lang="en-US" dirty="0"/>
              <a:t>&lt;h6 class="one"&gt; One Piece &lt;/h6&gt;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35</a:t>
            </a:fld>
            <a:endParaRPr lang="en-US"/>
          </a:p>
        </p:txBody>
      </p:sp>
    </p:spTree>
    <p:extLst>
      <p:ext uri="{BB962C8B-B14F-4D97-AF65-F5344CB8AC3E}">
        <p14:creationId xmlns:p14="http://schemas.microsoft.com/office/powerpoint/2010/main" val="2848109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Generic Selectors – code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36</a:t>
            </a:fld>
            <a:endParaRPr lang="en-US"/>
          </a:p>
        </p:txBody>
      </p:sp>
      <p:pic>
        <p:nvPicPr>
          <p:cNvPr id="5" name="Picture 4">
            <a:extLst>
              <a:ext uri="{FF2B5EF4-FFF2-40B4-BE49-F238E27FC236}">
                <a16:creationId xmlns:a16="http://schemas.microsoft.com/office/drawing/2014/main" id="{9208F6F4-EDF1-3C5A-544E-D266F61C72B7}"/>
              </a:ext>
            </a:extLst>
          </p:cNvPr>
          <p:cNvPicPr>
            <a:picLocks noChangeAspect="1"/>
          </p:cNvPicPr>
          <p:nvPr/>
        </p:nvPicPr>
        <p:blipFill>
          <a:blip r:embed="rId4"/>
          <a:stretch>
            <a:fillRect/>
          </a:stretch>
        </p:blipFill>
        <p:spPr>
          <a:xfrm>
            <a:off x="533400" y="1305714"/>
            <a:ext cx="10591800" cy="4804926"/>
          </a:xfrm>
          <a:prstGeom prst="rect">
            <a:avLst/>
          </a:prstGeom>
        </p:spPr>
      </p:pic>
    </p:spTree>
    <p:extLst>
      <p:ext uri="{BB962C8B-B14F-4D97-AF65-F5344CB8AC3E}">
        <p14:creationId xmlns:p14="http://schemas.microsoft.com/office/powerpoint/2010/main" val="3337545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iv. id Selectors</a:t>
            </a:r>
          </a:p>
        </p:txBody>
      </p:sp>
      <p:sp>
        <p:nvSpPr>
          <p:cNvPr id="16" name="Rectangle 15"/>
          <p:cNvSpPr/>
          <p:nvPr/>
        </p:nvSpPr>
        <p:spPr>
          <a:xfrm>
            <a:off x="202414" y="1066800"/>
            <a:ext cx="11734800" cy="8961812"/>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An id selector allows the application of a style to one specific element. The general form of an id selector is as follows: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style specified in the id selector applies to the element with the given id.</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Following is the h2 element to which this style applies: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37</a:t>
            </a:fld>
            <a:endParaRPr lang="en-US"/>
          </a:p>
        </p:txBody>
      </p:sp>
      <p:pic>
        <p:nvPicPr>
          <p:cNvPr id="6" name="Picture 5">
            <a:extLst>
              <a:ext uri="{FF2B5EF4-FFF2-40B4-BE49-F238E27FC236}">
                <a16:creationId xmlns:a16="http://schemas.microsoft.com/office/drawing/2014/main" id="{F0F850E8-73C4-FEC6-46A9-FD25B0C8E4F8}"/>
              </a:ext>
            </a:extLst>
          </p:cNvPr>
          <p:cNvPicPr>
            <a:picLocks noChangeAspect="1"/>
          </p:cNvPicPr>
          <p:nvPr/>
        </p:nvPicPr>
        <p:blipFill>
          <a:blip r:embed="rId4"/>
          <a:stretch>
            <a:fillRect/>
          </a:stretch>
        </p:blipFill>
        <p:spPr>
          <a:xfrm>
            <a:off x="2910278" y="2057400"/>
            <a:ext cx="6371443" cy="719737"/>
          </a:xfrm>
          <a:prstGeom prst="rect">
            <a:avLst/>
          </a:prstGeom>
        </p:spPr>
      </p:pic>
      <p:pic>
        <p:nvPicPr>
          <p:cNvPr id="8" name="Picture 7">
            <a:extLst>
              <a:ext uri="{FF2B5EF4-FFF2-40B4-BE49-F238E27FC236}">
                <a16:creationId xmlns:a16="http://schemas.microsoft.com/office/drawing/2014/main" id="{490CBA9F-2335-6E59-1BC6-A2B1D4780DA6}"/>
              </a:ext>
            </a:extLst>
          </p:cNvPr>
          <p:cNvPicPr>
            <a:picLocks noChangeAspect="1"/>
          </p:cNvPicPr>
          <p:nvPr/>
        </p:nvPicPr>
        <p:blipFill>
          <a:blip r:embed="rId5"/>
          <a:stretch>
            <a:fillRect/>
          </a:stretch>
        </p:blipFill>
        <p:spPr>
          <a:xfrm>
            <a:off x="2875772" y="3657600"/>
            <a:ext cx="6318248" cy="628682"/>
          </a:xfrm>
          <a:prstGeom prst="rect">
            <a:avLst/>
          </a:prstGeom>
        </p:spPr>
      </p:pic>
      <p:pic>
        <p:nvPicPr>
          <p:cNvPr id="12" name="Picture 11">
            <a:extLst>
              <a:ext uri="{FF2B5EF4-FFF2-40B4-BE49-F238E27FC236}">
                <a16:creationId xmlns:a16="http://schemas.microsoft.com/office/drawing/2014/main" id="{E6209A5D-D2E6-83B9-2565-73476A40D853}"/>
              </a:ext>
            </a:extLst>
          </p:cNvPr>
          <p:cNvPicPr>
            <a:picLocks noChangeAspect="1"/>
          </p:cNvPicPr>
          <p:nvPr/>
        </p:nvPicPr>
        <p:blipFill>
          <a:blip r:embed="rId6"/>
          <a:stretch>
            <a:fillRect/>
          </a:stretch>
        </p:blipFill>
        <p:spPr>
          <a:xfrm>
            <a:off x="2367856" y="5257800"/>
            <a:ext cx="7456286" cy="384183"/>
          </a:xfrm>
          <a:prstGeom prst="rect">
            <a:avLst/>
          </a:prstGeom>
        </p:spPr>
      </p:pic>
    </p:spTree>
    <p:extLst>
      <p:ext uri="{BB962C8B-B14F-4D97-AF65-F5344CB8AC3E}">
        <p14:creationId xmlns:p14="http://schemas.microsoft.com/office/powerpoint/2010/main" val="2814973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id Selectors - Code</a:t>
            </a:r>
          </a:p>
        </p:txBody>
      </p:sp>
      <p:sp>
        <p:nvSpPr>
          <p:cNvPr id="16" name="Rectangle 15"/>
          <p:cNvSpPr/>
          <p:nvPr/>
        </p:nvSpPr>
        <p:spPr>
          <a:xfrm>
            <a:off x="202414" y="1066800"/>
            <a:ext cx="11734800" cy="5539978"/>
          </a:xfrm>
          <a:prstGeom prst="rect">
            <a:avLst/>
          </a:prstGeom>
        </p:spPr>
        <p:txBody>
          <a:bodyPr wrap="square">
            <a:spAutoFit/>
          </a:bodyPr>
          <a:lstStyle/>
          <a:p>
            <a:pPr lvl="0" algn="just" rtl="0">
              <a:spcBef>
                <a:spcPts val="1200"/>
              </a:spcBef>
              <a:spcAft>
                <a:spcPts val="0"/>
              </a:spcAft>
              <a:buClr>
                <a:schemeClr val="dk1"/>
              </a:buClr>
              <a:buSzPts val="2000"/>
            </a:pPr>
            <a:r>
              <a:rPr lang="en-US" dirty="0"/>
              <a:t>&lt;!DOCTYPE html&gt;</a:t>
            </a:r>
          </a:p>
          <a:p>
            <a:pPr lvl="0" algn="just" rtl="0">
              <a:spcBef>
                <a:spcPts val="1200"/>
              </a:spcBef>
              <a:spcAft>
                <a:spcPts val="0"/>
              </a:spcAft>
              <a:buClr>
                <a:schemeClr val="dk1"/>
              </a:buClr>
              <a:buSzPts val="2000"/>
            </a:pPr>
            <a:r>
              <a:rPr lang="en-US" dirty="0"/>
              <a:t>&lt;html&gt;</a:t>
            </a:r>
          </a:p>
          <a:p>
            <a:pPr lvl="0" algn="just" rtl="0">
              <a:spcBef>
                <a:spcPts val="1200"/>
              </a:spcBef>
              <a:spcAft>
                <a:spcPts val="0"/>
              </a:spcAft>
              <a:buClr>
                <a:schemeClr val="dk1"/>
              </a:buClr>
              <a:buSzPts val="2000"/>
            </a:pPr>
            <a:r>
              <a:rPr lang="en-US" dirty="0"/>
              <a:t>&lt;head&gt;</a:t>
            </a:r>
          </a:p>
          <a:p>
            <a:pPr lvl="0" algn="just" rtl="0">
              <a:spcBef>
                <a:spcPts val="1200"/>
              </a:spcBef>
              <a:spcAft>
                <a:spcPts val="0"/>
              </a:spcAft>
              <a:buClr>
                <a:schemeClr val="dk1"/>
              </a:buClr>
              <a:buSzPts val="2000"/>
            </a:pPr>
            <a:r>
              <a:rPr lang="en-US" dirty="0"/>
              <a:t>&lt;title&gt;Simple Selector&lt;/title&gt;</a:t>
            </a:r>
          </a:p>
          <a:p>
            <a:pPr lvl="0" algn="just" rtl="0">
              <a:spcBef>
                <a:spcPts val="1200"/>
              </a:spcBef>
              <a:spcAft>
                <a:spcPts val="0"/>
              </a:spcAft>
              <a:buClr>
                <a:schemeClr val="dk1"/>
              </a:buClr>
              <a:buSzPts val="2000"/>
            </a:pPr>
            <a:r>
              <a:rPr lang="en-US" dirty="0"/>
              <a:t>&lt;style type="text/</a:t>
            </a:r>
            <a:r>
              <a:rPr lang="en-US" dirty="0" err="1"/>
              <a:t>css</a:t>
            </a:r>
            <a:r>
              <a:rPr lang="en-US" dirty="0"/>
              <a:t>"&gt;</a:t>
            </a:r>
          </a:p>
          <a:p>
            <a:pPr lvl="0" algn="just" rtl="0">
              <a:spcBef>
                <a:spcPts val="1200"/>
              </a:spcBef>
              <a:spcAft>
                <a:spcPts val="0"/>
              </a:spcAft>
              <a:buClr>
                <a:schemeClr val="dk1"/>
              </a:buClr>
              <a:buSzPts val="2000"/>
            </a:pPr>
            <a:r>
              <a:rPr lang="en-US" dirty="0"/>
              <a:t>	#one{font-family: Monotype Corsiva; font-size  : 50pt ; color : red ; text-align  : center;}</a:t>
            </a:r>
          </a:p>
          <a:p>
            <a:pPr lvl="0" algn="just" rtl="0">
              <a:spcBef>
                <a:spcPts val="1200"/>
              </a:spcBef>
              <a:spcAft>
                <a:spcPts val="0"/>
              </a:spcAft>
              <a:buClr>
                <a:schemeClr val="dk1"/>
              </a:buClr>
              <a:buSzPts val="2000"/>
            </a:pPr>
            <a:r>
              <a:rPr lang="en-US" dirty="0"/>
              <a:t>	#two{font-family: Monotype Corsiva; font-size  : 30pt ; color : blue ; text-align  : left;}</a:t>
            </a:r>
          </a:p>
          <a:p>
            <a:pPr lvl="0" algn="just" rtl="0">
              <a:spcBef>
                <a:spcPts val="1200"/>
              </a:spcBef>
              <a:spcAft>
                <a:spcPts val="0"/>
              </a:spcAft>
              <a:buClr>
                <a:schemeClr val="dk1"/>
              </a:buClr>
              <a:buSzPts val="2000"/>
            </a:pPr>
            <a:r>
              <a:rPr lang="en-US" dirty="0"/>
              <a:t>&lt;/style&gt;  &lt;/head&gt;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&lt;h1 id="one"&gt; My Favourite Anime &lt;/h1&gt;</a:t>
            </a:r>
          </a:p>
          <a:p>
            <a:pPr lvl="0" algn="just" rtl="0">
              <a:spcBef>
                <a:spcPts val="1200"/>
              </a:spcBef>
              <a:spcAft>
                <a:spcPts val="0"/>
              </a:spcAft>
              <a:buClr>
                <a:schemeClr val="dk1"/>
              </a:buClr>
              <a:buSzPts val="2000"/>
            </a:pPr>
            <a:r>
              <a:rPr lang="en-US" dirty="0"/>
              <a:t>&lt;p id="two"&gt; Naruto is my favourite &lt;/p&gt;</a:t>
            </a:r>
          </a:p>
          <a:p>
            <a:pPr lvl="0" algn="just" rtl="0">
              <a:spcBef>
                <a:spcPts val="1200"/>
              </a:spcBef>
              <a:spcAft>
                <a:spcPts val="0"/>
              </a:spcAft>
              <a:buClr>
                <a:schemeClr val="dk1"/>
              </a:buClr>
              <a:buSzPts val="2000"/>
            </a:pPr>
            <a:r>
              <a:rPr lang="en-US" dirty="0"/>
              <a:t>&lt;/body&gt;</a:t>
            </a:r>
          </a:p>
          <a:p>
            <a:pPr lvl="0" algn="just" rtl="0">
              <a:spcBef>
                <a:spcPts val="1200"/>
              </a:spcBef>
              <a:spcAft>
                <a:spcPts val="0"/>
              </a:spcAft>
              <a:buClr>
                <a:schemeClr val="dk1"/>
              </a:buClr>
              <a:buSzPts val="2000"/>
            </a:pPr>
            <a:r>
              <a:rPr lang="en-US"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38</a:t>
            </a:fld>
            <a:endParaRPr lang="en-US"/>
          </a:p>
        </p:txBody>
      </p:sp>
    </p:spTree>
    <p:extLst>
      <p:ext uri="{BB962C8B-B14F-4D97-AF65-F5344CB8AC3E}">
        <p14:creationId xmlns:p14="http://schemas.microsoft.com/office/powerpoint/2010/main" val="3569412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id Selectors – Code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39</a:t>
            </a:fld>
            <a:endParaRPr lang="en-US"/>
          </a:p>
        </p:txBody>
      </p:sp>
      <p:pic>
        <p:nvPicPr>
          <p:cNvPr id="5" name="Picture 4">
            <a:extLst>
              <a:ext uri="{FF2B5EF4-FFF2-40B4-BE49-F238E27FC236}">
                <a16:creationId xmlns:a16="http://schemas.microsoft.com/office/drawing/2014/main" id="{377E44DA-7BF2-8FD0-4608-427EB6943E61}"/>
              </a:ext>
            </a:extLst>
          </p:cNvPr>
          <p:cNvPicPr>
            <a:picLocks noChangeAspect="1"/>
          </p:cNvPicPr>
          <p:nvPr/>
        </p:nvPicPr>
        <p:blipFill>
          <a:blip r:embed="rId4"/>
          <a:stretch>
            <a:fillRect/>
          </a:stretch>
        </p:blipFill>
        <p:spPr>
          <a:xfrm>
            <a:off x="0" y="1885950"/>
            <a:ext cx="12192000" cy="3086100"/>
          </a:xfrm>
          <a:prstGeom prst="rect">
            <a:avLst/>
          </a:prstGeom>
        </p:spPr>
      </p:pic>
    </p:spTree>
    <p:extLst>
      <p:ext uri="{BB962C8B-B14F-4D97-AF65-F5344CB8AC3E}">
        <p14:creationId xmlns:p14="http://schemas.microsoft.com/office/powerpoint/2010/main" val="426207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Introduction - What is CSS ?</a:t>
            </a:r>
            <a:endParaRPr lang="en-IN" sz="2400" b="1" dirty="0"/>
          </a:p>
        </p:txBody>
      </p:sp>
      <p:sp>
        <p:nvSpPr>
          <p:cNvPr id="16" name="Rectangle 15"/>
          <p:cNvSpPr/>
          <p:nvPr/>
        </p:nvSpPr>
        <p:spPr>
          <a:xfrm>
            <a:off x="202414" y="1066800"/>
            <a:ext cx="11734800" cy="3075586"/>
          </a:xfrm>
          <a:prstGeom prst="rect">
            <a:avLst/>
          </a:prstGeom>
        </p:spPr>
        <p:txBody>
          <a:bodyPr wrap="square">
            <a:spAutoFit/>
          </a:bodyPr>
          <a:lstStyle/>
          <a:p>
            <a:pPr marL="285750" indent="-285750" algn="just">
              <a:lnSpc>
                <a:spcPct val="200000"/>
              </a:lnSpc>
              <a:buFont typeface="Wingdings" panose="05000000000000000000" pitchFamily="2" charset="2"/>
              <a:buChar char="Ø"/>
            </a:pPr>
            <a:r>
              <a:rPr lang="en-US" sz="2000" b="0" i="0" dirty="0">
                <a:solidFill>
                  <a:srgbClr val="000000"/>
                </a:solidFill>
                <a:effectLst/>
              </a:rPr>
              <a:t>CSS stands for </a:t>
            </a:r>
            <a:r>
              <a:rPr lang="en-US" sz="2000" b="1" i="1" u="sng" dirty="0">
                <a:solidFill>
                  <a:srgbClr val="000000"/>
                </a:solidFill>
                <a:effectLst/>
              </a:rPr>
              <a:t>Cascading Style Sheets.</a:t>
            </a:r>
          </a:p>
          <a:p>
            <a:pPr marL="285750" indent="-285750" algn="just">
              <a:lnSpc>
                <a:spcPct val="200000"/>
              </a:lnSpc>
              <a:buFont typeface="Wingdings" panose="05000000000000000000" pitchFamily="2" charset="2"/>
              <a:buChar char="Ø"/>
            </a:pPr>
            <a:r>
              <a:rPr lang="en-US" sz="2000" dirty="0">
                <a:solidFill>
                  <a:srgbClr val="000000"/>
                </a:solidFill>
                <a:effectLst/>
              </a:rPr>
              <a:t>CSS describes how HTML elements are to b</a:t>
            </a:r>
            <a:r>
              <a:rPr lang="en-US" sz="2000" b="0" i="0" dirty="0">
                <a:solidFill>
                  <a:srgbClr val="000000"/>
                </a:solidFill>
                <a:effectLst/>
              </a:rPr>
              <a:t>e </a:t>
            </a:r>
            <a:r>
              <a:rPr lang="en-US" sz="2000" b="1" i="1" u="sng" dirty="0">
                <a:solidFill>
                  <a:srgbClr val="000000"/>
                </a:solidFill>
                <a:effectLst/>
              </a:rPr>
              <a:t>displayed on screen, paper, or in other media.</a:t>
            </a:r>
          </a:p>
          <a:p>
            <a:pPr marL="285750" indent="-285750" algn="just">
              <a:lnSpc>
                <a:spcPct val="200000"/>
              </a:lnSpc>
              <a:buFont typeface="Wingdings" panose="05000000000000000000" pitchFamily="2" charset="2"/>
              <a:buChar char="Ø"/>
            </a:pPr>
            <a:r>
              <a:rPr lang="en-US" sz="2000" b="0" i="0" dirty="0">
                <a:solidFill>
                  <a:srgbClr val="000000"/>
                </a:solidFill>
                <a:effectLst/>
              </a:rPr>
              <a:t>CSS can </a:t>
            </a:r>
            <a:r>
              <a:rPr lang="en-US" sz="2000" b="1" i="1" u="sng" dirty="0">
                <a:solidFill>
                  <a:srgbClr val="000000"/>
                </a:solidFill>
                <a:effectLst/>
              </a:rPr>
              <a:t>control the layout of multiple web pages all at once.</a:t>
            </a:r>
          </a:p>
          <a:p>
            <a:pPr marL="285750" indent="-285750" algn="just">
              <a:lnSpc>
                <a:spcPct val="200000"/>
              </a:lnSpc>
              <a:buFont typeface="Wingdings" panose="05000000000000000000" pitchFamily="2" charset="2"/>
              <a:buChar char="Ø"/>
            </a:pPr>
            <a:r>
              <a:rPr lang="en-US" sz="2000" b="0" i="0" dirty="0">
                <a:solidFill>
                  <a:srgbClr val="000000"/>
                </a:solidFill>
                <a:effectLst/>
              </a:rPr>
              <a:t>CSS is used to </a:t>
            </a:r>
            <a:r>
              <a:rPr lang="en-US" sz="2000" b="1" i="1" u="sng" dirty="0">
                <a:solidFill>
                  <a:srgbClr val="000000"/>
                </a:solidFill>
                <a:effectLst/>
              </a:rPr>
              <a:t>define styles for your web pages</a:t>
            </a:r>
            <a:r>
              <a:rPr lang="en-US" sz="2000" b="0" i="0" dirty="0">
                <a:solidFill>
                  <a:srgbClr val="000000"/>
                </a:solidFill>
                <a:effectLst/>
              </a:rPr>
              <a:t>, including the design, layout and variations in display for different devices and screen sizes.</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a:t>
            </a:fld>
            <a:endParaRPr lang="en-US"/>
          </a:p>
        </p:txBody>
      </p:sp>
    </p:spTree>
    <p:extLst>
      <p:ext uri="{BB962C8B-B14F-4D97-AF65-F5344CB8AC3E}">
        <p14:creationId xmlns:p14="http://schemas.microsoft.com/office/powerpoint/2010/main" val="382578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v. Contextual Selectors</a:t>
            </a:r>
          </a:p>
        </p:txBody>
      </p:sp>
      <p:sp>
        <p:nvSpPr>
          <p:cNvPr id="16" name="Rectangle 15"/>
          <p:cNvSpPr/>
          <p:nvPr/>
        </p:nvSpPr>
        <p:spPr>
          <a:xfrm>
            <a:off x="202414" y="1066800"/>
            <a:ext cx="11734800" cy="4345164"/>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 contextual selector is defined as a selector which considers the context where the style is to be applied.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In simple words, the specified style is applied to an element only if the element is in the specified context.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Context can be defined as a parent/child relationship or ancestor/descendant relationship between different parts of the document.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 contextual selector is made up of two or more simple selectors separated by white space.</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Contextual selector also known as element-element selector or space selectors.</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40</a:t>
            </a:fld>
            <a:endParaRPr lang="en-US"/>
          </a:p>
        </p:txBody>
      </p:sp>
    </p:spTree>
    <p:extLst>
      <p:ext uri="{BB962C8B-B14F-4D97-AF65-F5344CB8AC3E}">
        <p14:creationId xmlns:p14="http://schemas.microsoft.com/office/powerpoint/2010/main" val="398662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Code1</a:t>
            </a:r>
          </a:p>
        </p:txBody>
      </p:sp>
      <p:sp>
        <p:nvSpPr>
          <p:cNvPr id="16" name="Rectangle 15"/>
          <p:cNvSpPr/>
          <p:nvPr/>
        </p:nvSpPr>
        <p:spPr>
          <a:xfrm>
            <a:off x="188037" y="880636"/>
            <a:ext cx="11734800" cy="5847755"/>
          </a:xfrm>
          <a:prstGeom prst="rect">
            <a:avLst/>
          </a:prstGeom>
        </p:spPr>
        <p:txBody>
          <a:bodyPr wrap="square">
            <a:spAutoFit/>
          </a:bodyPr>
          <a:lstStyle/>
          <a:p>
            <a:pPr lvl="0" algn="just" rtl="0">
              <a:spcBef>
                <a:spcPts val="1200"/>
              </a:spcBef>
              <a:spcAft>
                <a:spcPts val="0"/>
              </a:spcAft>
              <a:buClr>
                <a:schemeClr val="dk1"/>
              </a:buClr>
              <a:buSzPts val="2000"/>
            </a:pPr>
            <a:r>
              <a:rPr lang="en-US" sz="1400" dirty="0"/>
              <a:t>&lt;!DOCTYPE html&gt; </a:t>
            </a:r>
          </a:p>
          <a:p>
            <a:pPr lvl="0" algn="just" rtl="0">
              <a:spcBef>
                <a:spcPts val="1200"/>
              </a:spcBef>
              <a:spcAft>
                <a:spcPts val="0"/>
              </a:spcAft>
              <a:buClr>
                <a:schemeClr val="dk1"/>
              </a:buClr>
              <a:buSzPts val="2000"/>
            </a:pPr>
            <a:r>
              <a:rPr lang="en-US" sz="1400" dirty="0"/>
              <a:t>&lt;html&gt;</a:t>
            </a:r>
          </a:p>
          <a:p>
            <a:pPr lvl="0" algn="just" rtl="0">
              <a:spcBef>
                <a:spcPts val="1200"/>
              </a:spcBef>
              <a:spcAft>
                <a:spcPts val="0"/>
              </a:spcAft>
              <a:buClr>
                <a:schemeClr val="dk1"/>
              </a:buClr>
              <a:buSzPts val="2000"/>
            </a:pPr>
            <a:r>
              <a:rPr lang="en-US" sz="1400" dirty="0"/>
              <a:t>&lt;head&gt; </a:t>
            </a:r>
          </a:p>
          <a:p>
            <a:pPr lvl="0" algn="just" rtl="0">
              <a:spcBef>
                <a:spcPts val="1200"/>
              </a:spcBef>
              <a:spcAft>
                <a:spcPts val="0"/>
              </a:spcAft>
              <a:buClr>
                <a:schemeClr val="dk1"/>
              </a:buClr>
              <a:buSzPts val="2000"/>
            </a:pPr>
            <a:r>
              <a:rPr lang="en-US" sz="1400" dirty="0"/>
              <a:t>&lt;title&gt;Contextual Selectors1&lt;/title&gt; </a:t>
            </a:r>
          </a:p>
          <a:p>
            <a:pPr lvl="0" algn="just" rtl="0">
              <a:spcBef>
                <a:spcPts val="1200"/>
              </a:spcBef>
              <a:spcAft>
                <a:spcPts val="0"/>
              </a:spcAft>
              <a:buClr>
                <a:schemeClr val="dk1"/>
              </a:buClr>
              <a:buSzPts val="2000"/>
            </a:pPr>
            <a:r>
              <a:rPr lang="en-US" sz="1400" dirty="0"/>
              <a:t>&lt;style type="text/</a:t>
            </a:r>
            <a:r>
              <a:rPr lang="en-US" sz="1400" dirty="0" err="1"/>
              <a:t>css</a:t>
            </a:r>
            <a:r>
              <a:rPr lang="en-US" sz="1400" dirty="0"/>
              <a:t>"&gt; </a:t>
            </a:r>
          </a:p>
          <a:p>
            <a:pPr lvl="0" algn="just" rtl="0">
              <a:spcBef>
                <a:spcPts val="1200"/>
              </a:spcBef>
              <a:spcAft>
                <a:spcPts val="0"/>
              </a:spcAft>
              <a:buClr>
                <a:schemeClr val="dk1"/>
              </a:buClr>
              <a:buSzPts val="2000"/>
            </a:pPr>
            <a:r>
              <a:rPr lang="en-US" sz="1400" dirty="0"/>
              <a:t>	div {color: red; font-size : 50pt} </a:t>
            </a:r>
          </a:p>
          <a:p>
            <a:pPr lvl="0" algn="just" rtl="0">
              <a:spcBef>
                <a:spcPts val="1200"/>
              </a:spcBef>
              <a:spcAft>
                <a:spcPts val="0"/>
              </a:spcAft>
              <a:buClr>
                <a:schemeClr val="dk1"/>
              </a:buClr>
              <a:buSzPts val="2000"/>
            </a:pPr>
            <a:r>
              <a:rPr lang="en-US" sz="1400" dirty="0"/>
              <a:t>	p {color: green; font-size : 30pt} </a:t>
            </a:r>
          </a:p>
          <a:p>
            <a:pPr lvl="0" algn="just" rtl="0">
              <a:spcBef>
                <a:spcPts val="1200"/>
              </a:spcBef>
              <a:spcAft>
                <a:spcPts val="0"/>
              </a:spcAft>
              <a:buClr>
                <a:schemeClr val="dk1"/>
              </a:buClr>
              <a:buSzPts val="2000"/>
            </a:pPr>
            <a:r>
              <a:rPr lang="en-US" sz="1400" dirty="0"/>
              <a:t>&lt;/style&gt;  &lt;/head&gt; </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&lt;p&gt;Full Stack Development&lt;/p&gt; </a:t>
            </a:r>
          </a:p>
          <a:p>
            <a:pPr lvl="0" algn="just" rtl="0">
              <a:spcBef>
                <a:spcPts val="1200"/>
              </a:spcBef>
              <a:spcAft>
                <a:spcPts val="0"/>
              </a:spcAft>
              <a:buClr>
                <a:schemeClr val="dk1"/>
              </a:buClr>
              <a:buSzPts val="2000"/>
            </a:pPr>
            <a:r>
              <a:rPr lang="en-US" sz="1400" dirty="0"/>
              <a:t>		&lt;p&gt;Module 1: HTML&lt;/p&gt;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&lt;p&gt;Module 2: CSS&lt;/p&gt; </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41</a:t>
            </a:fld>
            <a:endParaRPr lang="en-US"/>
          </a:p>
        </p:txBody>
      </p:sp>
    </p:spTree>
    <p:extLst>
      <p:ext uri="{BB962C8B-B14F-4D97-AF65-F5344CB8AC3E}">
        <p14:creationId xmlns:p14="http://schemas.microsoft.com/office/powerpoint/2010/main" val="1969540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Code1 -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42</a:t>
            </a:fld>
            <a:endParaRPr lang="en-US"/>
          </a:p>
        </p:txBody>
      </p:sp>
      <p:pic>
        <p:nvPicPr>
          <p:cNvPr id="5" name="Picture 4">
            <a:extLst>
              <a:ext uri="{FF2B5EF4-FFF2-40B4-BE49-F238E27FC236}">
                <a16:creationId xmlns:a16="http://schemas.microsoft.com/office/drawing/2014/main" id="{05E1EF2F-8C12-29FF-DE08-E2AD59B6582B}"/>
              </a:ext>
            </a:extLst>
          </p:cNvPr>
          <p:cNvPicPr>
            <a:picLocks noChangeAspect="1"/>
          </p:cNvPicPr>
          <p:nvPr/>
        </p:nvPicPr>
        <p:blipFill>
          <a:blip r:embed="rId4"/>
          <a:stretch>
            <a:fillRect/>
          </a:stretch>
        </p:blipFill>
        <p:spPr>
          <a:xfrm>
            <a:off x="15562" y="1762039"/>
            <a:ext cx="12160875" cy="3333921"/>
          </a:xfrm>
          <a:prstGeom prst="rect">
            <a:avLst/>
          </a:prstGeom>
        </p:spPr>
      </p:pic>
    </p:spTree>
    <p:extLst>
      <p:ext uri="{BB962C8B-B14F-4D97-AF65-F5344CB8AC3E}">
        <p14:creationId xmlns:p14="http://schemas.microsoft.com/office/powerpoint/2010/main" val="3219534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Code2</a:t>
            </a:r>
          </a:p>
        </p:txBody>
      </p:sp>
      <p:sp>
        <p:nvSpPr>
          <p:cNvPr id="16" name="Rectangle 15"/>
          <p:cNvSpPr/>
          <p:nvPr/>
        </p:nvSpPr>
        <p:spPr>
          <a:xfrm>
            <a:off x="188037" y="880636"/>
            <a:ext cx="11734800" cy="5847755"/>
          </a:xfrm>
          <a:prstGeom prst="rect">
            <a:avLst/>
          </a:prstGeom>
        </p:spPr>
        <p:txBody>
          <a:bodyPr wrap="square">
            <a:spAutoFit/>
          </a:bodyPr>
          <a:lstStyle/>
          <a:p>
            <a:pPr lvl="0" algn="just" rtl="0">
              <a:spcBef>
                <a:spcPts val="1200"/>
              </a:spcBef>
              <a:spcAft>
                <a:spcPts val="0"/>
              </a:spcAft>
              <a:buClr>
                <a:schemeClr val="dk1"/>
              </a:buClr>
              <a:buSzPts val="2000"/>
            </a:pPr>
            <a:r>
              <a:rPr lang="en-US" sz="1400" dirty="0"/>
              <a:t>&lt;!DOCTYPE html&gt; </a:t>
            </a:r>
          </a:p>
          <a:p>
            <a:pPr lvl="0" algn="just" rtl="0">
              <a:spcBef>
                <a:spcPts val="1200"/>
              </a:spcBef>
              <a:spcAft>
                <a:spcPts val="0"/>
              </a:spcAft>
              <a:buClr>
                <a:schemeClr val="dk1"/>
              </a:buClr>
              <a:buSzPts val="2000"/>
            </a:pPr>
            <a:r>
              <a:rPr lang="en-US" sz="1400" dirty="0"/>
              <a:t>&lt;html&gt;</a:t>
            </a:r>
          </a:p>
          <a:p>
            <a:pPr lvl="0" algn="just" rtl="0">
              <a:spcBef>
                <a:spcPts val="1200"/>
              </a:spcBef>
              <a:spcAft>
                <a:spcPts val="0"/>
              </a:spcAft>
              <a:buClr>
                <a:schemeClr val="dk1"/>
              </a:buClr>
              <a:buSzPts val="2000"/>
            </a:pPr>
            <a:r>
              <a:rPr lang="en-US" sz="1400" dirty="0"/>
              <a:t>&lt;head&gt; </a:t>
            </a:r>
          </a:p>
          <a:p>
            <a:pPr lvl="0" algn="just" rtl="0">
              <a:spcBef>
                <a:spcPts val="1200"/>
              </a:spcBef>
              <a:spcAft>
                <a:spcPts val="0"/>
              </a:spcAft>
              <a:buClr>
                <a:schemeClr val="dk1"/>
              </a:buClr>
              <a:buSzPts val="2000"/>
            </a:pPr>
            <a:r>
              <a:rPr lang="en-US" sz="1400" dirty="0"/>
              <a:t>&lt;title&gt;Contextual Selectors2&lt;/title&gt; </a:t>
            </a:r>
          </a:p>
          <a:p>
            <a:pPr lvl="0" algn="just" rtl="0">
              <a:spcBef>
                <a:spcPts val="1200"/>
              </a:spcBef>
              <a:spcAft>
                <a:spcPts val="0"/>
              </a:spcAft>
              <a:buClr>
                <a:schemeClr val="dk1"/>
              </a:buClr>
              <a:buSzPts val="2000"/>
            </a:pPr>
            <a:r>
              <a:rPr lang="en-US" sz="1400" dirty="0"/>
              <a:t>&lt;style type="text/</a:t>
            </a:r>
            <a:r>
              <a:rPr lang="en-US" sz="1400" dirty="0" err="1"/>
              <a:t>css</a:t>
            </a:r>
            <a:r>
              <a:rPr lang="en-US" sz="1400" dirty="0"/>
              <a:t>"&gt; </a:t>
            </a:r>
          </a:p>
          <a:p>
            <a:pPr lvl="0" algn="just" rtl="0">
              <a:spcBef>
                <a:spcPts val="1200"/>
              </a:spcBef>
              <a:spcAft>
                <a:spcPts val="0"/>
              </a:spcAft>
              <a:buClr>
                <a:schemeClr val="dk1"/>
              </a:buClr>
              <a:buSzPts val="2000"/>
            </a:pPr>
            <a:r>
              <a:rPr lang="en-US" sz="1400" dirty="0"/>
              <a:t>	div p{color: red; font-size : 50pt;} </a:t>
            </a:r>
          </a:p>
          <a:p>
            <a:pPr lvl="0" algn="just" rtl="0">
              <a:spcBef>
                <a:spcPts val="1200"/>
              </a:spcBef>
              <a:spcAft>
                <a:spcPts val="0"/>
              </a:spcAft>
              <a:buClr>
                <a:schemeClr val="dk1"/>
              </a:buClr>
              <a:buSzPts val="2000"/>
            </a:pPr>
            <a:r>
              <a:rPr lang="en-US" sz="1400" dirty="0"/>
              <a:t>	p {color: green; font-size : 30pt;} </a:t>
            </a:r>
          </a:p>
          <a:p>
            <a:pPr lvl="0" algn="just" rtl="0">
              <a:spcBef>
                <a:spcPts val="1200"/>
              </a:spcBef>
              <a:spcAft>
                <a:spcPts val="0"/>
              </a:spcAft>
              <a:buClr>
                <a:schemeClr val="dk1"/>
              </a:buClr>
              <a:buSzPts val="2000"/>
            </a:pPr>
            <a:r>
              <a:rPr lang="en-US" sz="1400" dirty="0"/>
              <a:t>&lt;/style&gt;  &lt;/head&gt; </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&lt;p&gt;Full Stack Development&lt;/p&gt; </a:t>
            </a:r>
          </a:p>
          <a:p>
            <a:pPr lvl="0" algn="just" rtl="0">
              <a:spcBef>
                <a:spcPts val="1200"/>
              </a:spcBef>
              <a:spcAft>
                <a:spcPts val="0"/>
              </a:spcAft>
              <a:buClr>
                <a:schemeClr val="dk1"/>
              </a:buClr>
              <a:buSzPts val="2000"/>
            </a:pPr>
            <a:r>
              <a:rPr lang="en-US" sz="1400" dirty="0"/>
              <a:t>		&lt;p&gt;Module 1: HTML&lt;/p&gt;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&lt;p&gt;Module 2: CSS&lt;/p&gt; </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&lt;/html&gt; </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43</a:t>
            </a:fld>
            <a:endParaRPr lang="en-US"/>
          </a:p>
        </p:txBody>
      </p:sp>
    </p:spTree>
    <p:extLst>
      <p:ext uri="{BB962C8B-B14F-4D97-AF65-F5344CB8AC3E}">
        <p14:creationId xmlns:p14="http://schemas.microsoft.com/office/powerpoint/2010/main" val="3489087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Code2 -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44</a:t>
            </a:fld>
            <a:endParaRPr lang="en-US"/>
          </a:p>
        </p:txBody>
      </p:sp>
      <p:pic>
        <p:nvPicPr>
          <p:cNvPr id="6" name="Picture 5">
            <a:extLst>
              <a:ext uri="{FF2B5EF4-FFF2-40B4-BE49-F238E27FC236}">
                <a16:creationId xmlns:a16="http://schemas.microsoft.com/office/drawing/2014/main" id="{C5602CBD-B933-B49E-5A13-DAC1CC6B23A0}"/>
              </a:ext>
            </a:extLst>
          </p:cNvPr>
          <p:cNvPicPr>
            <a:picLocks noChangeAspect="1"/>
          </p:cNvPicPr>
          <p:nvPr/>
        </p:nvPicPr>
        <p:blipFill>
          <a:blip r:embed="rId4"/>
          <a:stretch>
            <a:fillRect/>
          </a:stretch>
        </p:blipFill>
        <p:spPr>
          <a:xfrm>
            <a:off x="-16681" y="1219200"/>
            <a:ext cx="12179926" cy="4858000"/>
          </a:xfrm>
          <a:prstGeom prst="rect">
            <a:avLst/>
          </a:prstGeom>
        </p:spPr>
      </p:pic>
    </p:spTree>
    <p:extLst>
      <p:ext uri="{BB962C8B-B14F-4D97-AF65-F5344CB8AC3E}">
        <p14:creationId xmlns:p14="http://schemas.microsoft.com/office/powerpoint/2010/main" val="4139994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Code3</a:t>
            </a:r>
          </a:p>
        </p:txBody>
      </p:sp>
      <p:sp>
        <p:nvSpPr>
          <p:cNvPr id="16" name="Rectangle 15"/>
          <p:cNvSpPr/>
          <p:nvPr/>
        </p:nvSpPr>
        <p:spPr>
          <a:xfrm>
            <a:off x="188037" y="880636"/>
            <a:ext cx="11734800" cy="5847755"/>
          </a:xfrm>
          <a:prstGeom prst="rect">
            <a:avLst/>
          </a:prstGeom>
        </p:spPr>
        <p:txBody>
          <a:bodyPr wrap="square">
            <a:spAutoFit/>
          </a:bodyPr>
          <a:lstStyle/>
          <a:p>
            <a:pPr lvl="0" algn="just" rtl="0">
              <a:spcBef>
                <a:spcPts val="1200"/>
              </a:spcBef>
              <a:spcAft>
                <a:spcPts val="0"/>
              </a:spcAft>
              <a:buClr>
                <a:schemeClr val="dk1"/>
              </a:buClr>
              <a:buSzPts val="2000"/>
            </a:pPr>
            <a:r>
              <a:rPr lang="en-US" sz="1400" dirty="0"/>
              <a:t>&lt;!DOCTYPE html&gt; </a:t>
            </a:r>
          </a:p>
          <a:p>
            <a:pPr lvl="0" algn="just" rtl="0">
              <a:spcBef>
                <a:spcPts val="1200"/>
              </a:spcBef>
              <a:spcAft>
                <a:spcPts val="0"/>
              </a:spcAft>
              <a:buClr>
                <a:schemeClr val="dk1"/>
              </a:buClr>
              <a:buSzPts val="2000"/>
            </a:pPr>
            <a:r>
              <a:rPr lang="en-US" sz="1400" dirty="0"/>
              <a:t>&lt;html&gt;</a:t>
            </a:r>
          </a:p>
          <a:p>
            <a:pPr lvl="0" algn="just" rtl="0">
              <a:spcBef>
                <a:spcPts val="1200"/>
              </a:spcBef>
              <a:spcAft>
                <a:spcPts val="0"/>
              </a:spcAft>
              <a:buClr>
                <a:schemeClr val="dk1"/>
              </a:buClr>
              <a:buSzPts val="2000"/>
            </a:pPr>
            <a:r>
              <a:rPr lang="en-US" sz="1400" dirty="0"/>
              <a:t>&lt;head&gt; </a:t>
            </a:r>
          </a:p>
          <a:p>
            <a:pPr lvl="0" algn="just" rtl="0">
              <a:spcBef>
                <a:spcPts val="1200"/>
              </a:spcBef>
              <a:spcAft>
                <a:spcPts val="0"/>
              </a:spcAft>
              <a:buClr>
                <a:schemeClr val="dk1"/>
              </a:buClr>
              <a:buSzPts val="2000"/>
            </a:pPr>
            <a:r>
              <a:rPr lang="en-US" sz="1400" dirty="0"/>
              <a:t>&lt;title&gt;Contextual Selectors3&lt;/title&gt; </a:t>
            </a:r>
          </a:p>
          <a:p>
            <a:pPr lvl="0" algn="just" rtl="0">
              <a:spcBef>
                <a:spcPts val="1200"/>
              </a:spcBef>
              <a:spcAft>
                <a:spcPts val="0"/>
              </a:spcAft>
              <a:buClr>
                <a:schemeClr val="dk1"/>
              </a:buClr>
              <a:buSzPts val="2000"/>
            </a:pPr>
            <a:r>
              <a:rPr lang="en-US" sz="1400" dirty="0"/>
              <a:t>&lt;style type="text/</a:t>
            </a:r>
            <a:r>
              <a:rPr lang="en-US" sz="1400" dirty="0" err="1"/>
              <a:t>css</a:t>
            </a:r>
            <a:r>
              <a:rPr lang="en-US" sz="1400" dirty="0"/>
              <a:t>"&gt; </a:t>
            </a:r>
          </a:p>
          <a:p>
            <a:pPr lvl="0" algn="just" rtl="0">
              <a:spcBef>
                <a:spcPts val="1200"/>
              </a:spcBef>
              <a:spcAft>
                <a:spcPts val="0"/>
              </a:spcAft>
              <a:buClr>
                <a:schemeClr val="dk1"/>
              </a:buClr>
              <a:buSzPts val="2000"/>
            </a:pPr>
            <a:r>
              <a:rPr lang="en-US" sz="1400" dirty="0"/>
              <a:t>	div &gt; p{color: red; font-size : 50pt} </a:t>
            </a:r>
          </a:p>
          <a:p>
            <a:pPr lvl="0" algn="just" rtl="0">
              <a:spcBef>
                <a:spcPts val="1200"/>
              </a:spcBef>
              <a:spcAft>
                <a:spcPts val="0"/>
              </a:spcAft>
              <a:buClr>
                <a:schemeClr val="dk1"/>
              </a:buClr>
              <a:buSzPts val="2000"/>
            </a:pPr>
            <a:r>
              <a:rPr lang="en-US" sz="1400" dirty="0"/>
              <a:t>&lt;/style&gt;  &lt;/head&gt; </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&lt;p&gt;Full Stack Development&lt;/p&gt;  </a:t>
            </a:r>
          </a:p>
          <a:p>
            <a:pPr lvl="0" algn="just" rtl="0">
              <a:spcBef>
                <a:spcPts val="1200"/>
              </a:spcBef>
              <a:spcAft>
                <a:spcPts val="0"/>
              </a:spcAft>
              <a:buClr>
                <a:schemeClr val="dk1"/>
              </a:buClr>
              <a:buSzPts val="2000"/>
            </a:pPr>
            <a:r>
              <a:rPr lang="en-US" sz="1400" dirty="0"/>
              <a:t>	&lt;/div&gt; </a:t>
            </a:r>
          </a:p>
          <a:p>
            <a:pPr lvl="0" algn="just" rtl="0">
              <a:spcBef>
                <a:spcPts val="1200"/>
              </a:spcBef>
              <a:spcAft>
                <a:spcPts val="0"/>
              </a:spcAft>
              <a:buClr>
                <a:schemeClr val="dk1"/>
              </a:buClr>
              <a:buSzPts val="2000"/>
            </a:pPr>
            <a:r>
              <a:rPr lang="en-US" sz="1400" dirty="0"/>
              <a:t>	&lt;div&gt;</a:t>
            </a:r>
          </a:p>
          <a:p>
            <a:pPr lvl="0" algn="just" rtl="0">
              <a:spcBef>
                <a:spcPts val="1200"/>
              </a:spcBef>
              <a:spcAft>
                <a:spcPts val="0"/>
              </a:spcAft>
              <a:buClr>
                <a:schemeClr val="dk1"/>
              </a:buClr>
              <a:buSzPts val="2000"/>
            </a:pPr>
            <a:r>
              <a:rPr lang="en-US" sz="1400" dirty="0"/>
              <a:t>		&lt;span&gt;&lt;p&gt;Module 2: CSS&lt;/p&gt;&lt;/span&gt;</a:t>
            </a:r>
          </a:p>
          <a:p>
            <a:pPr lvl="0" algn="just" rtl="0">
              <a:spcBef>
                <a:spcPts val="1200"/>
              </a:spcBef>
              <a:spcAft>
                <a:spcPts val="0"/>
              </a:spcAft>
              <a:buClr>
                <a:schemeClr val="dk1"/>
              </a:buClr>
              <a:buSzPts val="2000"/>
            </a:pPr>
            <a:r>
              <a:rPr lang="en-US" sz="1400" dirty="0"/>
              <a:t>	&lt;/div&gt;</a:t>
            </a:r>
          </a:p>
          <a:p>
            <a:pPr lvl="0" algn="just" rtl="0">
              <a:spcBef>
                <a:spcPts val="1200"/>
              </a:spcBef>
              <a:spcAft>
                <a:spcPts val="0"/>
              </a:spcAft>
              <a:buClr>
                <a:schemeClr val="dk1"/>
              </a:buClr>
              <a:buSzPts val="2000"/>
            </a:pPr>
            <a:r>
              <a:rPr lang="en-US" sz="1400" dirty="0"/>
              <a:t>&lt;/body&gt; </a:t>
            </a:r>
          </a:p>
          <a:p>
            <a:pPr lvl="0" algn="just" rtl="0">
              <a:spcBef>
                <a:spcPts val="1200"/>
              </a:spcBef>
              <a:spcAft>
                <a:spcPts val="0"/>
              </a:spcAft>
              <a:buClr>
                <a:schemeClr val="dk1"/>
              </a:buClr>
              <a:buSzPts val="2000"/>
            </a:pPr>
            <a:r>
              <a:rPr lang="en-US" sz="1400" dirty="0"/>
              <a:t>&lt;/html&gt; </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45</a:t>
            </a:fld>
            <a:endParaRPr lang="en-US"/>
          </a:p>
        </p:txBody>
      </p:sp>
      <p:sp>
        <p:nvSpPr>
          <p:cNvPr id="5" name="Rectangle 4">
            <a:extLst>
              <a:ext uri="{FF2B5EF4-FFF2-40B4-BE49-F238E27FC236}">
                <a16:creationId xmlns:a16="http://schemas.microsoft.com/office/drawing/2014/main" id="{D1B8D86B-8D76-6C33-2592-923F35076849}"/>
              </a:ext>
            </a:extLst>
          </p:cNvPr>
          <p:cNvSpPr/>
          <p:nvPr/>
        </p:nvSpPr>
        <p:spPr>
          <a:xfrm>
            <a:off x="6019800" y="1828800"/>
            <a:ext cx="5715000" cy="3505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2000" b="1" i="1" u="sng" dirty="0"/>
              <a:t>Element &gt; Element</a:t>
            </a:r>
          </a:p>
          <a:p>
            <a:endParaRPr lang="en-IN" dirty="0"/>
          </a:p>
          <a:p>
            <a:pPr marL="285750" indent="-285750" algn="just">
              <a:lnSpc>
                <a:spcPct val="200000"/>
              </a:lnSpc>
              <a:buFont typeface="Wingdings" panose="05000000000000000000" pitchFamily="2" charset="2"/>
              <a:buChar char="Ø"/>
            </a:pPr>
            <a:r>
              <a:rPr lang="en-IN" dirty="0"/>
              <a:t>It</a:t>
            </a:r>
            <a:r>
              <a:rPr lang="en-US" dirty="0">
                <a:sym typeface="Verdana"/>
              </a:rPr>
              <a:t> is used to select elements with a specific parent.</a:t>
            </a:r>
            <a:endParaRPr lang="en-IN" dirty="0">
              <a:sym typeface="Verdana"/>
            </a:endParaRPr>
          </a:p>
          <a:p>
            <a:pPr marL="285750" indent="-285750" algn="just">
              <a:lnSpc>
                <a:spcPct val="200000"/>
              </a:lnSpc>
              <a:buFont typeface="Wingdings" panose="05000000000000000000" pitchFamily="2" charset="2"/>
              <a:buChar char="Ø"/>
            </a:pPr>
            <a:r>
              <a:rPr lang="en-US" dirty="0">
                <a:sym typeface="Verdana"/>
              </a:rPr>
              <a:t>Elements that are not directly a child of the specified parent, are not selected.</a:t>
            </a:r>
          </a:p>
          <a:p>
            <a:endParaRPr lang="en-IN" dirty="0"/>
          </a:p>
        </p:txBody>
      </p:sp>
    </p:spTree>
    <p:extLst>
      <p:ext uri="{BB962C8B-B14F-4D97-AF65-F5344CB8AC3E}">
        <p14:creationId xmlns:p14="http://schemas.microsoft.com/office/powerpoint/2010/main" val="391469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Code3 -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46</a:t>
            </a:fld>
            <a:endParaRPr lang="en-US"/>
          </a:p>
        </p:txBody>
      </p:sp>
      <p:pic>
        <p:nvPicPr>
          <p:cNvPr id="6" name="Picture 5">
            <a:extLst>
              <a:ext uri="{FF2B5EF4-FFF2-40B4-BE49-F238E27FC236}">
                <a16:creationId xmlns:a16="http://schemas.microsoft.com/office/drawing/2014/main" id="{AC97B19F-AC6E-86DE-24CC-FC833ED5BB8F}"/>
              </a:ext>
            </a:extLst>
          </p:cNvPr>
          <p:cNvPicPr>
            <a:picLocks noChangeAspect="1"/>
          </p:cNvPicPr>
          <p:nvPr/>
        </p:nvPicPr>
        <p:blipFill>
          <a:blip r:embed="rId4"/>
          <a:stretch>
            <a:fillRect/>
          </a:stretch>
        </p:blipFill>
        <p:spPr>
          <a:xfrm>
            <a:off x="6037" y="1885870"/>
            <a:ext cx="12179926" cy="3086259"/>
          </a:xfrm>
          <a:prstGeom prst="rect">
            <a:avLst/>
          </a:prstGeom>
        </p:spPr>
      </p:pic>
    </p:spTree>
    <p:extLst>
      <p:ext uri="{BB962C8B-B14F-4D97-AF65-F5344CB8AC3E}">
        <p14:creationId xmlns:p14="http://schemas.microsoft.com/office/powerpoint/2010/main" val="745708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Code4</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47</a:t>
            </a:fld>
            <a:endParaRPr lang="en-US"/>
          </a:p>
        </p:txBody>
      </p:sp>
      <p:sp>
        <p:nvSpPr>
          <p:cNvPr id="5" name="Rectangle 4">
            <a:extLst>
              <a:ext uri="{FF2B5EF4-FFF2-40B4-BE49-F238E27FC236}">
                <a16:creationId xmlns:a16="http://schemas.microsoft.com/office/drawing/2014/main" id="{D1B8D86B-8D76-6C33-2592-923F35076849}"/>
              </a:ext>
            </a:extLst>
          </p:cNvPr>
          <p:cNvSpPr/>
          <p:nvPr/>
        </p:nvSpPr>
        <p:spPr>
          <a:xfrm>
            <a:off x="221104" y="1201944"/>
            <a:ext cx="11208895" cy="50273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0">
              <a:lnSpc>
                <a:spcPct val="115000"/>
              </a:lnSpc>
              <a:buClr>
                <a:schemeClr val="dk1"/>
              </a:buClr>
              <a:buSzPct val="34375"/>
            </a:pPr>
            <a:r>
              <a:rPr lang="en-US" sz="2000" b="1" dirty="0"/>
              <a:t>p:first-child {property-value list}</a:t>
            </a:r>
          </a:p>
          <a:p>
            <a:pPr>
              <a:lnSpc>
                <a:spcPct val="115000"/>
              </a:lnSpc>
              <a:buClr>
                <a:schemeClr val="dk1"/>
              </a:buClr>
              <a:buSzPct val="34375"/>
            </a:pPr>
            <a:r>
              <a:rPr lang="en-US" sz="2000" dirty="0"/>
              <a:t>The properties in the list are applied to the first child element of each p element.</a:t>
            </a:r>
          </a:p>
          <a:p>
            <a:pPr lvl="0">
              <a:lnSpc>
                <a:spcPct val="115000"/>
              </a:lnSpc>
              <a:buClr>
                <a:schemeClr val="dk1"/>
              </a:buClr>
              <a:buSzPct val="34375"/>
            </a:pPr>
            <a:endParaRPr lang="en-US" sz="2000" b="1" dirty="0"/>
          </a:p>
          <a:p>
            <a:pPr>
              <a:lnSpc>
                <a:spcPct val="115000"/>
              </a:lnSpc>
              <a:buClr>
                <a:schemeClr val="dk1"/>
              </a:buClr>
              <a:buSzPct val="34375"/>
            </a:pPr>
            <a:r>
              <a:rPr lang="en-US" sz="2000" b="1" dirty="0"/>
              <a:t>p:last-child {property-value list}</a:t>
            </a:r>
          </a:p>
          <a:p>
            <a:pPr>
              <a:lnSpc>
                <a:spcPct val="115000"/>
              </a:lnSpc>
              <a:buClr>
                <a:schemeClr val="dk1"/>
              </a:buClr>
              <a:buSzPct val="34375"/>
            </a:pPr>
            <a:r>
              <a:rPr lang="en-US" sz="2000" dirty="0"/>
              <a:t>The properties in the list are applied to the last child element of each p element.</a:t>
            </a:r>
          </a:p>
          <a:p>
            <a:pPr>
              <a:lnSpc>
                <a:spcPct val="115000"/>
              </a:lnSpc>
              <a:buClr>
                <a:schemeClr val="dk1"/>
              </a:buClr>
              <a:buSzPct val="34375"/>
            </a:pPr>
            <a:endParaRPr lang="en-US" sz="2000" b="1" dirty="0"/>
          </a:p>
          <a:p>
            <a:pPr>
              <a:lnSpc>
                <a:spcPct val="115000"/>
              </a:lnSpc>
              <a:buClr>
                <a:schemeClr val="dk1"/>
              </a:buClr>
              <a:buSzPct val="34375"/>
            </a:pPr>
            <a:r>
              <a:rPr lang="en-US" sz="2000" b="1" dirty="0"/>
              <a:t>p:only-child {property-value list}</a:t>
            </a:r>
          </a:p>
          <a:p>
            <a:pPr lvl="0">
              <a:lnSpc>
                <a:spcPct val="115000"/>
              </a:lnSpc>
              <a:buClr>
                <a:schemeClr val="dk1"/>
              </a:buClr>
              <a:buSzPct val="34375"/>
            </a:pPr>
            <a:r>
              <a:rPr lang="en-US" sz="2000" dirty="0"/>
              <a:t>The properties in the list are applied to the child element of each p element that has just one child element.</a:t>
            </a:r>
          </a:p>
          <a:p>
            <a:pPr>
              <a:lnSpc>
                <a:spcPct val="115000"/>
              </a:lnSpc>
              <a:buClr>
                <a:schemeClr val="dk1"/>
              </a:buClr>
              <a:buSzPct val="34375"/>
            </a:pPr>
            <a:endParaRPr lang="en-US" sz="2000" b="1" dirty="0"/>
          </a:p>
          <a:p>
            <a:pPr>
              <a:lnSpc>
                <a:spcPct val="115000"/>
              </a:lnSpc>
              <a:buClr>
                <a:schemeClr val="dk1"/>
              </a:buClr>
              <a:buSzPct val="34375"/>
            </a:pPr>
            <a:r>
              <a:rPr lang="en-US" sz="2000" b="1" dirty="0"/>
              <a:t>p:empty {property-value list}</a:t>
            </a:r>
          </a:p>
          <a:p>
            <a:pPr>
              <a:lnSpc>
                <a:spcPct val="115000"/>
              </a:lnSpc>
              <a:buClr>
                <a:schemeClr val="dk1"/>
              </a:buClr>
              <a:buSzPct val="34375"/>
            </a:pPr>
            <a:r>
              <a:rPr lang="en-US" sz="2000" dirty="0"/>
              <a:t>The properties in the list are applied to each p element that has no child elements.</a:t>
            </a:r>
          </a:p>
          <a:p>
            <a:pPr>
              <a:lnSpc>
                <a:spcPct val="115000"/>
              </a:lnSpc>
              <a:buClr>
                <a:schemeClr val="dk1"/>
              </a:buClr>
              <a:buSzPct val="34375"/>
            </a:pPr>
            <a:endParaRPr lang="en-US" sz="2000" b="1" dirty="0"/>
          </a:p>
          <a:p>
            <a:pPr lvl="0">
              <a:lnSpc>
                <a:spcPct val="115000"/>
              </a:lnSpc>
              <a:buClr>
                <a:schemeClr val="dk1"/>
              </a:buClr>
              <a:buSzPct val="34375"/>
            </a:pPr>
            <a:endParaRPr lang="en-US" sz="2000" b="1" dirty="0"/>
          </a:p>
        </p:txBody>
      </p:sp>
    </p:spTree>
    <p:extLst>
      <p:ext uri="{BB962C8B-B14F-4D97-AF65-F5344CB8AC3E}">
        <p14:creationId xmlns:p14="http://schemas.microsoft.com/office/powerpoint/2010/main" val="28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Code4</a:t>
            </a:r>
          </a:p>
        </p:txBody>
      </p:sp>
      <p:sp>
        <p:nvSpPr>
          <p:cNvPr id="16" name="Rectangle 15"/>
          <p:cNvSpPr/>
          <p:nvPr/>
        </p:nvSpPr>
        <p:spPr>
          <a:xfrm>
            <a:off x="188037" y="880636"/>
            <a:ext cx="11734800" cy="5870068"/>
          </a:xfrm>
          <a:prstGeom prst="rect">
            <a:avLst/>
          </a:prstGeom>
        </p:spPr>
        <p:txBody>
          <a:bodyPr wrap="square">
            <a:spAutoFit/>
          </a:bodyPr>
          <a:lstStyle/>
          <a:p>
            <a:pPr lvl="0" algn="just" rtl="0">
              <a:lnSpc>
                <a:spcPct val="150000"/>
              </a:lnSpc>
              <a:spcAft>
                <a:spcPts val="0"/>
              </a:spcAft>
              <a:buClr>
                <a:schemeClr val="dk1"/>
              </a:buClr>
              <a:buSzPts val="2000"/>
            </a:pPr>
            <a:r>
              <a:rPr lang="en-US" sz="1400" dirty="0"/>
              <a:t>&lt;!DOCTYPE html&gt; </a:t>
            </a:r>
          </a:p>
          <a:p>
            <a:pPr lvl="0" algn="just" rtl="0">
              <a:lnSpc>
                <a:spcPct val="150000"/>
              </a:lnSpc>
              <a:spcAft>
                <a:spcPts val="0"/>
              </a:spcAft>
              <a:buClr>
                <a:schemeClr val="dk1"/>
              </a:buClr>
              <a:buSzPts val="2000"/>
            </a:pPr>
            <a:r>
              <a:rPr lang="en-US" sz="1400" dirty="0"/>
              <a:t>&lt;html&gt;</a:t>
            </a:r>
          </a:p>
          <a:p>
            <a:pPr lvl="0" algn="just" rtl="0">
              <a:lnSpc>
                <a:spcPct val="150000"/>
              </a:lnSpc>
              <a:spcAft>
                <a:spcPts val="0"/>
              </a:spcAft>
              <a:buClr>
                <a:schemeClr val="dk1"/>
              </a:buClr>
              <a:buSzPts val="2000"/>
            </a:pPr>
            <a:r>
              <a:rPr lang="en-US" sz="1400" dirty="0"/>
              <a:t>&lt;head&gt; </a:t>
            </a:r>
          </a:p>
          <a:p>
            <a:pPr lvl="0" algn="just" rtl="0">
              <a:lnSpc>
                <a:spcPct val="150000"/>
              </a:lnSpc>
              <a:spcAft>
                <a:spcPts val="0"/>
              </a:spcAft>
              <a:buClr>
                <a:schemeClr val="dk1"/>
              </a:buClr>
              <a:buSzPts val="2000"/>
            </a:pPr>
            <a:r>
              <a:rPr lang="en-US" sz="1400" dirty="0"/>
              <a:t>&lt;title&gt;Contextual Selectors4&lt;/title&gt; </a:t>
            </a:r>
          </a:p>
          <a:p>
            <a:pPr lvl="0" algn="just" rtl="0">
              <a:lnSpc>
                <a:spcPct val="150000"/>
              </a:lnSpc>
              <a:spcAft>
                <a:spcPts val="0"/>
              </a:spcAft>
              <a:buClr>
                <a:schemeClr val="dk1"/>
              </a:buClr>
              <a:buSzPts val="2000"/>
            </a:pPr>
            <a:r>
              <a:rPr lang="en-US" sz="1400" dirty="0"/>
              <a:t>&lt;style type="text/</a:t>
            </a:r>
            <a:r>
              <a:rPr lang="en-US" sz="1400" dirty="0" err="1"/>
              <a:t>css</a:t>
            </a:r>
            <a:r>
              <a:rPr lang="en-US" sz="1400" dirty="0"/>
              <a:t>"&gt; </a:t>
            </a:r>
          </a:p>
          <a:p>
            <a:pPr lvl="0" algn="just" rtl="0">
              <a:lnSpc>
                <a:spcPct val="150000"/>
              </a:lnSpc>
              <a:spcAft>
                <a:spcPts val="0"/>
              </a:spcAft>
              <a:buClr>
                <a:schemeClr val="dk1"/>
              </a:buClr>
              <a:buSzPts val="2000"/>
            </a:pPr>
            <a:r>
              <a:rPr lang="en-US" sz="1400" dirty="0"/>
              <a:t>	p:first-child {background-color: red; font-size: 40pt} </a:t>
            </a:r>
          </a:p>
          <a:p>
            <a:pPr lvl="0" algn="just" rtl="0">
              <a:lnSpc>
                <a:spcPct val="150000"/>
              </a:lnSpc>
              <a:spcAft>
                <a:spcPts val="0"/>
              </a:spcAft>
              <a:buClr>
                <a:schemeClr val="dk1"/>
              </a:buClr>
              <a:buSzPts val="2000"/>
            </a:pPr>
            <a:r>
              <a:rPr lang="en-US" sz="1400" dirty="0"/>
              <a:t>	p:last-child {background-color: yellow; font-size: 40 pt}</a:t>
            </a:r>
          </a:p>
          <a:p>
            <a:pPr lvl="0" algn="just" rtl="0">
              <a:lnSpc>
                <a:spcPct val="150000"/>
              </a:lnSpc>
              <a:spcAft>
                <a:spcPts val="0"/>
              </a:spcAft>
              <a:buClr>
                <a:schemeClr val="dk1"/>
              </a:buClr>
              <a:buSzPts val="2000"/>
            </a:pPr>
            <a:r>
              <a:rPr lang="en-US" sz="1400" dirty="0"/>
              <a:t>&lt;/style&gt;  &lt;/head&gt; </a:t>
            </a:r>
          </a:p>
          <a:p>
            <a:pPr lvl="0" algn="just" rtl="0">
              <a:lnSpc>
                <a:spcPct val="150000"/>
              </a:lnSpc>
              <a:spcAft>
                <a:spcPts val="0"/>
              </a:spcAft>
              <a:buClr>
                <a:schemeClr val="dk1"/>
              </a:buClr>
              <a:buSzPts val="2000"/>
            </a:pPr>
            <a:r>
              <a:rPr lang="en-US" sz="1400" dirty="0"/>
              <a:t>&lt;body&gt; </a:t>
            </a:r>
          </a:p>
          <a:p>
            <a:pPr lvl="0" algn="just" rtl="0">
              <a:lnSpc>
                <a:spcPct val="150000"/>
              </a:lnSpc>
              <a:spcAft>
                <a:spcPts val="0"/>
              </a:spcAft>
              <a:buClr>
                <a:schemeClr val="dk1"/>
              </a:buClr>
              <a:buSzPts val="2000"/>
            </a:pPr>
            <a:r>
              <a:rPr lang="en-US" sz="1400" dirty="0"/>
              <a:t>	&lt;div&gt; </a:t>
            </a:r>
          </a:p>
          <a:p>
            <a:pPr lvl="0" algn="just" rtl="0">
              <a:lnSpc>
                <a:spcPct val="150000"/>
              </a:lnSpc>
              <a:spcAft>
                <a:spcPts val="0"/>
              </a:spcAft>
              <a:buClr>
                <a:schemeClr val="dk1"/>
              </a:buClr>
              <a:buSzPts val="2000"/>
            </a:pPr>
            <a:r>
              <a:rPr lang="en-US" sz="1400" dirty="0"/>
              <a:t>		&lt;p&gt; Full Stack Development &lt;/p&gt;</a:t>
            </a:r>
          </a:p>
          <a:p>
            <a:pPr lvl="0" algn="just" rtl="0">
              <a:lnSpc>
                <a:spcPct val="150000"/>
              </a:lnSpc>
              <a:spcAft>
                <a:spcPts val="0"/>
              </a:spcAft>
              <a:buClr>
                <a:schemeClr val="dk1"/>
              </a:buClr>
              <a:buSzPts val="2000"/>
            </a:pPr>
            <a:r>
              <a:rPr lang="en-US" sz="1400" dirty="0"/>
              <a:t>		&lt;p&gt; Module 1: HTML &lt;/p&gt;</a:t>
            </a:r>
          </a:p>
          <a:p>
            <a:pPr lvl="0" algn="just" rtl="0">
              <a:lnSpc>
                <a:spcPct val="150000"/>
              </a:lnSpc>
              <a:spcAft>
                <a:spcPts val="0"/>
              </a:spcAft>
              <a:buClr>
                <a:schemeClr val="dk1"/>
              </a:buClr>
              <a:buSzPts val="2000"/>
            </a:pPr>
            <a:r>
              <a:rPr lang="en-US" sz="1400" dirty="0"/>
              <a:t>		&lt;p&gt; Module 2: CSS &lt;/p&gt;  </a:t>
            </a:r>
          </a:p>
          <a:p>
            <a:pPr lvl="0" algn="just" rtl="0">
              <a:lnSpc>
                <a:spcPct val="150000"/>
              </a:lnSpc>
              <a:spcAft>
                <a:spcPts val="0"/>
              </a:spcAft>
              <a:buClr>
                <a:schemeClr val="dk1"/>
              </a:buClr>
              <a:buSzPts val="2000"/>
            </a:pPr>
            <a:r>
              <a:rPr lang="en-US" sz="1400" dirty="0"/>
              <a:t>	&lt;/div&gt; </a:t>
            </a:r>
          </a:p>
          <a:p>
            <a:pPr lvl="0" algn="just" rtl="0">
              <a:lnSpc>
                <a:spcPct val="150000"/>
              </a:lnSpc>
              <a:spcAft>
                <a:spcPts val="0"/>
              </a:spcAft>
              <a:buClr>
                <a:schemeClr val="dk1"/>
              </a:buClr>
              <a:buSzPts val="2000"/>
            </a:pPr>
            <a:r>
              <a:rPr lang="en-US" sz="1400" dirty="0"/>
              <a:t>	&lt;p&gt; Full Stack Development &lt;/p&gt;</a:t>
            </a:r>
          </a:p>
          <a:p>
            <a:pPr lvl="0" algn="just" rtl="0">
              <a:lnSpc>
                <a:spcPct val="150000"/>
              </a:lnSpc>
              <a:spcAft>
                <a:spcPts val="0"/>
              </a:spcAft>
              <a:buClr>
                <a:schemeClr val="dk1"/>
              </a:buClr>
              <a:buSzPts val="2000"/>
            </a:pPr>
            <a:r>
              <a:rPr lang="en-US" sz="1400" dirty="0"/>
              <a:t>	&lt;p&gt; Module 1: HTML &lt;/p&gt;</a:t>
            </a:r>
          </a:p>
          <a:p>
            <a:pPr lvl="0" algn="just" rtl="0">
              <a:lnSpc>
                <a:spcPct val="150000"/>
              </a:lnSpc>
              <a:spcAft>
                <a:spcPts val="0"/>
              </a:spcAft>
              <a:buClr>
                <a:schemeClr val="dk1"/>
              </a:buClr>
              <a:buSzPts val="2000"/>
            </a:pPr>
            <a:r>
              <a:rPr lang="en-US" sz="1400" dirty="0"/>
              <a:t>&lt;/body&gt; </a:t>
            </a:r>
          </a:p>
          <a:p>
            <a:pPr lvl="0" algn="just" rtl="0">
              <a:lnSpc>
                <a:spcPct val="150000"/>
              </a:lnSpc>
              <a:spcAft>
                <a:spcPts val="0"/>
              </a:spcAft>
              <a:buClr>
                <a:schemeClr val="dk1"/>
              </a:buClr>
              <a:buSzPts val="2000"/>
            </a:pPr>
            <a:r>
              <a:rPr lang="en-US" sz="1400" dirty="0"/>
              <a:t>&lt;/html&gt; </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48</a:t>
            </a:fld>
            <a:endParaRPr lang="en-US"/>
          </a:p>
        </p:txBody>
      </p:sp>
    </p:spTree>
    <p:extLst>
      <p:ext uri="{BB962C8B-B14F-4D97-AF65-F5344CB8AC3E}">
        <p14:creationId xmlns:p14="http://schemas.microsoft.com/office/powerpoint/2010/main" val="1230472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0"/>
            <a:ext cx="6934200" cy="461665"/>
          </a:xfrm>
          <a:prstGeom prst="rect">
            <a:avLst/>
          </a:prstGeom>
          <a:noFill/>
        </p:spPr>
        <p:txBody>
          <a:bodyPr wrap="square" rtlCol="0">
            <a:spAutoFit/>
          </a:bodyPr>
          <a:lstStyle/>
          <a:p>
            <a:r>
              <a:rPr lang="en-IN" sz="2400" b="1" i="1" u="sng" dirty="0"/>
              <a:t>Contextual Selectors – Code4 -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49</a:t>
            </a:fld>
            <a:endParaRPr lang="en-US"/>
          </a:p>
        </p:txBody>
      </p:sp>
      <p:pic>
        <p:nvPicPr>
          <p:cNvPr id="5" name="Picture 4">
            <a:extLst>
              <a:ext uri="{FF2B5EF4-FFF2-40B4-BE49-F238E27FC236}">
                <a16:creationId xmlns:a16="http://schemas.microsoft.com/office/drawing/2014/main" id="{2CF537AB-CB92-C715-B76F-7AC4818BF925}"/>
              </a:ext>
            </a:extLst>
          </p:cNvPr>
          <p:cNvPicPr>
            <a:picLocks noChangeAspect="1"/>
          </p:cNvPicPr>
          <p:nvPr/>
        </p:nvPicPr>
        <p:blipFill>
          <a:blip r:embed="rId4"/>
          <a:stretch>
            <a:fillRect/>
          </a:stretch>
        </p:blipFill>
        <p:spPr>
          <a:xfrm>
            <a:off x="15562" y="1549303"/>
            <a:ext cx="12160875" cy="3759393"/>
          </a:xfrm>
          <a:prstGeom prst="rect">
            <a:avLst/>
          </a:prstGeom>
        </p:spPr>
      </p:pic>
    </p:spTree>
    <p:extLst>
      <p:ext uri="{BB962C8B-B14F-4D97-AF65-F5344CB8AC3E}">
        <p14:creationId xmlns:p14="http://schemas.microsoft.com/office/powerpoint/2010/main" val="172944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Introduction – Advantages of CSS ?</a:t>
            </a:r>
            <a:endParaRPr lang="en-IN" sz="2400" b="1" dirty="0"/>
          </a:p>
        </p:txBody>
      </p:sp>
      <p:sp>
        <p:nvSpPr>
          <p:cNvPr id="16" name="Rectangle 15"/>
          <p:cNvSpPr/>
          <p:nvPr/>
        </p:nvSpPr>
        <p:spPr>
          <a:xfrm>
            <a:off x="202414" y="1066800"/>
            <a:ext cx="11734800" cy="3075586"/>
          </a:xfrm>
          <a:prstGeom prst="rect">
            <a:avLst/>
          </a:prstGeom>
        </p:spPr>
        <p:txBody>
          <a:bodyPr wrap="square">
            <a:spAutoFit/>
          </a:bodyPr>
          <a:lstStyle/>
          <a:p>
            <a:pPr marL="342900" indent="-342900" algn="just">
              <a:lnSpc>
                <a:spcPct val="200000"/>
              </a:lnSpc>
              <a:buFont typeface="Wingdings" panose="05000000000000000000" pitchFamily="2" charset="2"/>
              <a:buChar char="Ø"/>
            </a:pPr>
            <a:r>
              <a:rPr lang="en-US" sz="2000" dirty="0"/>
              <a:t>Saves time</a:t>
            </a:r>
          </a:p>
          <a:p>
            <a:pPr marL="342900" indent="-342900" algn="just">
              <a:lnSpc>
                <a:spcPct val="200000"/>
              </a:lnSpc>
              <a:buFont typeface="Wingdings" panose="05000000000000000000" pitchFamily="2" charset="2"/>
              <a:buChar char="Ø"/>
            </a:pPr>
            <a:r>
              <a:rPr lang="en-US" sz="2000" dirty="0"/>
              <a:t>Easy to change</a:t>
            </a:r>
          </a:p>
          <a:p>
            <a:pPr marL="342900" indent="-342900" algn="just">
              <a:lnSpc>
                <a:spcPct val="200000"/>
              </a:lnSpc>
              <a:buFont typeface="Wingdings" panose="05000000000000000000" pitchFamily="2" charset="2"/>
              <a:buChar char="Ø"/>
            </a:pPr>
            <a:r>
              <a:rPr lang="en-US" sz="2000" dirty="0"/>
              <a:t>Keep consistency (always behave in the same way)</a:t>
            </a:r>
          </a:p>
          <a:p>
            <a:pPr marL="342900" indent="-342900" algn="just">
              <a:lnSpc>
                <a:spcPct val="200000"/>
              </a:lnSpc>
              <a:buFont typeface="Wingdings" panose="05000000000000000000" pitchFamily="2" charset="2"/>
              <a:buChar char="Ø"/>
            </a:pPr>
            <a:r>
              <a:rPr lang="en-US" sz="2000" dirty="0"/>
              <a:t>More control over layout</a:t>
            </a:r>
          </a:p>
          <a:p>
            <a:pPr marL="342900" indent="-342900" algn="just">
              <a:lnSpc>
                <a:spcPct val="200000"/>
              </a:lnSpc>
              <a:buFont typeface="Wingdings" panose="05000000000000000000" pitchFamily="2" charset="2"/>
              <a:buChar char="Ø"/>
            </a:pPr>
            <a:r>
              <a:rPr lang="en-US" sz="2000" dirty="0"/>
              <a:t>Create a common format for all the Web pages </a:t>
            </a:r>
            <a:endParaRPr lang="en-US" sz="2000" b="1" i="1" u="sng" dirty="0">
              <a:solidFill>
                <a:srgbClr val="000000"/>
              </a:solidFill>
              <a:effectLst/>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a:t>
            </a:fld>
            <a:endParaRPr lang="en-US"/>
          </a:p>
        </p:txBody>
      </p:sp>
    </p:spTree>
    <p:extLst>
      <p:ext uri="{BB962C8B-B14F-4D97-AF65-F5344CB8AC3E}">
        <p14:creationId xmlns:p14="http://schemas.microsoft.com/office/powerpoint/2010/main" val="2744845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vi. Pseudo Classes</a:t>
            </a:r>
          </a:p>
        </p:txBody>
      </p:sp>
      <p:sp>
        <p:nvSpPr>
          <p:cNvPr id="16" name="Rectangle 15"/>
          <p:cNvSpPr/>
          <p:nvPr/>
        </p:nvSpPr>
        <p:spPr>
          <a:xfrm>
            <a:off x="202414" y="1066800"/>
            <a:ext cx="11734800" cy="4037387"/>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Pseudo classes specify that certain styles apply when something happens, rather than because the target element simply exists.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Pseudo class selectors are used if properties are to be changed dynamically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b="1" i="1" u="sng" dirty="0"/>
              <a:t>Example:</a:t>
            </a:r>
            <a:r>
              <a:rPr lang="en-US" sz="2000" dirty="0"/>
              <a:t> When mouse movement happens ,in other words hover happens or focus happens.</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names of pseudo classes begin with a colon.</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50</a:t>
            </a:fld>
            <a:endParaRPr lang="en-US"/>
          </a:p>
        </p:txBody>
      </p:sp>
      <p:pic>
        <p:nvPicPr>
          <p:cNvPr id="5" name="Picture 4">
            <a:extLst>
              <a:ext uri="{FF2B5EF4-FFF2-40B4-BE49-F238E27FC236}">
                <a16:creationId xmlns:a16="http://schemas.microsoft.com/office/drawing/2014/main" id="{5D8949AF-B190-7A99-5B43-0C8FEC62D7A2}"/>
              </a:ext>
            </a:extLst>
          </p:cNvPr>
          <p:cNvPicPr>
            <a:picLocks noChangeAspect="1"/>
          </p:cNvPicPr>
          <p:nvPr/>
        </p:nvPicPr>
        <p:blipFill>
          <a:blip r:embed="rId4"/>
          <a:stretch>
            <a:fillRect/>
          </a:stretch>
        </p:blipFill>
        <p:spPr>
          <a:xfrm>
            <a:off x="2467203" y="4362362"/>
            <a:ext cx="7205221" cy="915640"/>
          </a:xfrm>
          <a:prstGeom prst="rect">
            <a:avLst/>
          </a:prstGeom>
        </p:spPr>
      </p:pic>
    </p:spTree>
    <p:extLst>
      <p:ext uri="{BB962C8B-B14F-4D97-AF65-F5344CB8AC3E}">
        <p14:creationId xmlns:p14="http://schemas.microsoft.com/office/powerpoint/2010/main" val="2309942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Pseudo Classes</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51</a:t>
            </a:fld>
            <a:endParaRPr lang="en-US"/>
          </a:p>
        </p:txBody>
      </p:sp>
      <p:graphicFrame>
        <p:nvGraphicFramePr>
          <p:cNvPr id="5" name="Diagram 4">
            <a:extLst>
              <a:ext uri="{FF2B5EF4-FFF2-40B4-BE49-F238E27FC236}">
                <a16:creationId xmlns:a16="http://schemas.microsoft.com/office/drawing/2014/main" id="{9E3F5995-05A5-00BB-E1D9-C9925FAFCDA8}"/>
              </a:ext>
            </a:extLst>
          </p:cNvPr>
          <p:cNvGraphicFramePr/>
          <p:nvPr>
            <p:extLst>
              <p:ext uri="{D42A27DB-BD31-4B8C-83A1-F6EECF244321}">
                <p14:modId xmlns:p14="http://schemas.microsoft.com/office/powerpoint/2010/main" val="1633806212"/>
              </p:ext>
            </p:extLst>
          </p:nvPr>
        </p:nvGraphicFramePr>
        <p:xfrm>
          <a:off x="533400" y="1008013"/>
          <a:ext cx="11049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44586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dirty="0"/>
              <a:t>Pseudo Classes – Style hypertext links</a:t>
            </a:r>
          </a:p>
        </p:txBody>
      </p:sp>
      <p:sp>
        <p:nvSpPr>
          <p:cNvPr id="16" name="Rectangle 15"/>
          <p:cNvSpPr/>
          <p:nvPr/>
        </p:nvSpPr>
        <p:spPr>
          <a:xfrm>
            <a:off x="202414" y="1240614"/>
            <a:ext cx="11734800" cy="1729063"/>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a:t>
            </a:r>
            <a:r>
              <a:rPr lang="en-US" sz="2000" b="1" i="1" u="sng" dirty="0"/>
              <a:t>link pseudo class</a:t>
            </a:r>
            <a:r>
              <a:rPr lang="en-US" sz="2000" dirty="0"/>
              <a:t> is used to style a </a:t>
            </a:r>
            <a:r>
              <a:rPr lang="en-US" sz="2000" b="1" i="1" u="sng" dirty="0"/>
              <a:t>link that has not been selected.</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a:t>
            </a:r>
            <a:r>
              <a:rPr lang="en-US" sz="2000" b="1" i="1" u="sng" dirty="0"/>
              <a:t>visited pseudo class </a:t>
            </a:r>
            <a:r>
              <a:rPr lang="en-US" sz="2000" dirty="0"/>
              <a:t>is used to style a </a:t>
            </a:r>
            <a:r>
              <a:rPr lang="en-US" sz="2000" b="1" i="1" u="sng" dirty="0"/>
              <a:t>link that previously has been selected.</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b="1" i="1" u="sng"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52</a:t>
            </a:fld>
            <a:endParaRPr lang="en-US"/>
          </a:p>
        </p:txBody>
      </p:sp>
      <p:sp>
        <p:nvSpPr>
          <p:cNvPr id="4" name="TextBox 3">
            <a:extLst>
              <a:ext uri="{FF2B5EF4-FFF2-40B4-BE49-F238E27FC236}">
                <a16:creationId xmlns:a16="http://schemas.microsoft.com/office/drawing/2014/main" id="{A42DC280-9E8A-F885-1B83-9D3C93FD6894}"/>
              </a:ext>
            </a:extLst>
          </p:cNvPr>
          <p:cNvSpPr txBox="1"/>
          <p:nvPr/>
        </p:nvSpPr>
        <p:spPr>
          <a:xfrm>
            <a:off x="202414" y="3198167"/>
            <a:ext cx="6934200" cy="461665"/>
          </a:xfrm>
          <a:prstGeom prst="rect">
            <a:avLst/>
          </a:prstGeom>
          <a:noFill/>
        </p:spPr>
        <p:txBody>
          <a:bodyPr wrap="square" rtlCol="0">
            <a:spAutoFit/>
          </a:bodyPr>
          <a:lstStyle/>
          <a:p>
            <a:r>
              <a:rPr lang="en-IN" sz="2400" b="1" dirty="0"/>
              <a:t>Pseudo Classes – Style any element</a:t>
            </a:r>
          </a:p>
        </p:txBody>
      </p:sp>
      <p:sp>
        <p:nvSpPr>
          <p:cNvPr id="5" name="Rectangle 4">
            <a:extLst>
              <a:ext uri="{FF2B5EF4-FFF2-40B4-BE49-F238E27FC236}">
                <a16:creationId xmlns:a16="http://schemas.microsoft.com/office/drawing/2014/main" id="{5F814136-8DFE-1BF2-10A6-648F14FD2B23}"/>
              </a:ext>
            </a:extLst>
          </p:cNvPr>
          <p:cNvSpPr/>
          <p:nvPr/>
        </p:nvSpPr>
        <p:spPr>
          <a:xfrm>
            <a:off x="228600" y="4038600"/>
            <a:ext cx="11734800" cy="1575175"/>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style of the </a:t>
            </a:r>
            <a:r>
              <a:rPr lang="en-US" sz="2000" b="1" i="1" u="sng" dirty="0"/>
              <a:t>hover pseudo class </a:t>
            </a:r>
            <a:r>
              <a:rPr lang="en-US" sz="2000" dirty="0"/>
              <a:t>applies when its associated element has the </a:t>
            </a:r>
            <a:r>
              <a:rPr lang="en-US" sz="2000" b="1" i="1" u="sng" dirty="0"/>
              <a:t>mouse cursor over it.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style of the </a:t>
            </a:r>
            <a:r>
              <a:rPr lang="en-US" sz="2000" b="1" i="1" u="sng" dirty="0"/>
              <a:t>focus pseudo class </a:t>
            </a:r>
            <a:r>
              <a:rPr lang="en-US" sz="2000" dirty="0"/>
              <a:t>applies when its associated </a:t>
            </a:r>
            <a:r>
              <a:rPr lang="en-US" sz="2000" b="1" i="1" u="sng" dirty="0"/>
              <a:t>element has focus. {active}</a:t>
            </a:r>
          </a:p>
        </p:txBody>
      </p:sp>
    </p:spTree>
    <p:extLst>
      <p:ext uri="{BB962C8B-B14F-4D97-AF65-F5344CB8AC3E}">
        <p14:creationId xmlns:p14="http://schemas.microsoft.com/office/powerpoint/2010/main" val="3226916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dirty="0"/>
              <a:t>Pseudo Classes – Code1</a:t>
            </a:r>
          </a:p>
        </p:txBody>
      </p:sp>
      <p:sp>
        <p:nvSpPr>
          <p:cNvPr id="16" name="Rectangle 15"/>
          <p:cNvSpPr/>
          <p:nvPr/>
        </p:nvSpPr>
        <p:spPr>
          <a:xfrm>
            <a:off x="180848" y="968072"/>
            <a:ext cx="11734800" cy="5786199"/>
          </a:xfrm>
          <a:prstGeom prst="rect">
            <a:avLst/>
          </a:prstGeom>
        </p:spPr>
        <p:txBody>
          <a:bodyPr wrap="square">
            <a:spAutoFit/>
          </a:bodyPr>
          <a:lstStyle/>
          <a:p>
            <a:pPr lvl="0" algn="just" rtl="0">
              <a:spcBef>
                <a:spcPts val="600"/>
              </a:spcBef>
              <a:spcAft>
                <a:spcPts val="0"/>
              </a:spcAft>
              <a:buClr>
                <a:schemeClr val="dk1"/>
              </a:buClr>
              <a:buSzPts val="2000"/>
            </a:pPr>
            <a:r>
              <a:rPr lang="en-US" sz="2000" dirty="0"/>
              <a:t>&lt;!DOCTYPE html&gt;</a:t>
            </a:r>
          </a:p>
          <a:p>
            <a:pPr lvl="0" algn="just" rtl="0">
              <a:spcBef>
                <a:spcPts val="600"/>
              </a:spcBef>
              <a:spcAft>
                <a:spcPts val="0"/>
              </a:spcAft>
              <a:buClr>
                <a:schemeClr val="dk1"/>
              </a:buClr>
              <a:buSzPts val="2000"/>
            </a:pPr>
            <a:r>
              <a:rPr lang="en-US" sz="2000" dirty="0"/>
              <a:t>&lt;html&gt;</a:t>
            </a:r>
          </a:p>
          <a:p>
            <a:pPr lvl="0" algn="just" rtl="0">
              <a:spcBef>
                <a:spcPts val="600"/>
              </a:spcBef>
              <a:spcAft>
                <a:spcPts val="0"/>
              </a:spcAft>
              <a:buClr>
                <a:schemeClr val="dk1"/>
              </a:buClr>
              <a:buSzPts val="2000"/>
            </a:pPr>
            <a:r>
              <a:rPr lang="en-US" sz="2000" dirty="0"/>
              <a:t>		&lt;head&gt;</a:t>
            </a:r>
          </a:p>
          <a:p>
            <a:pPr lvl="0" algn="just" rtl="0">
              <a:spcBef>
                <a:spcPts val="600"/>
              </a:spcBef>
              <a:spcAft>
                <a:spcPts val="0"/>
              </a:spcAft>
              <a:buClr>
                <a:schemeClr val="dk1"/>
              </a:buClr>
              <a:buSzPts val="2000"/>
            </a:pPr>
            <a:r>
              <a:rPr lang="en-US" sz="2000" dirty="0"/>
              <a:t>			&lt;style type=“text/</a:t>
            </a:r>
            <a:r>
              <a:rPr lang="en-US" sz="2000" dirty="0" err="1"/>
              <a:t>css</a:t>
            </a:r>
            <a:r>
              <a:rPr lang="en-US" sz="2000" dirty="0"/>
              <a:t>”&gt;</a:t>
            </a:r>
          </a:p>
          <a:p>
            <a:pPr lvl="0" algn="just" rtl="0">
              <a:spcBef>
                <a:spcPts val="600"/>
              </a:spcBef>
              <a:spcAft>
                <a:spcPts val="0"/>
              </a:spcAft>
              <a:buClr>
                <a:schemeClr val="dk1"/>
              </a:buClr>
              <a:buSzPts val="2000"/>
            </a:pPr>
            <a:r>
              <a:rPr lang="en-US" sz="2000" dirty="0"/>
              <a:t>				a:link {color: red; font-size: 50pt;}</a:t>
            </a:r>
          </a:p>
          <a:p>
            <a:pPr lvl="0" algn="just" rtl="0">
              <a:spcBef>
                <a:spcPts val="600"/>
              </a:spcBef>
              <a:spcAft>
                <a:spcPts val="0"/>
              </a:spcAft>
              <a:buClr>
                <a:schemeClr val="dk1"/>
              </a:buClr>
              <a:buSzPts val="2000"/>
            </a:pPr>
            <a:r>
              <a:rPr lang="en-US" sz="2000" dirty="0"/>
              <a:t>				a:visited {color: green; font-size: 50pt;}</a:t>
            </a:r>
          </a:p>
          <a:p>
            <a:pPr lvl="0" algn="just" rtl="0">
              <a:spcBef>
                <a:spcPts val="600"/>
              </a:spcBef>
              <a:spcAft>
                <a:spcPts val="0"/>
              </a:spcAft>
              <a:buClr>
                <a:schemeClr val="dk1"/>
              </a:buClr>
              <a:buSzPts val="2000"/>
            </a:pPr>
            <a:r>
              <a:rPr lang="en-US" sz="2000" dirty="0"/>
              <a:t>				a:hover {color: </a:t>
            </a:r>
            <a:r>
              <a:rPr lang="en-US" sz="2000" dirty="0" err="1"/>
              <a:t>hotpink</a:t>
            </a:r>
            <a:r>
              <a:rPr lang="en-US" sz="2000" dirty="0"/>
              <a:t>; font-size: 50pt;}</a:t>
            </a:r>
          </a:p>
          <a:p>
            <a:pPr lvl="0" algn="just" rtl="0">
              <a:spcBef>
                <a:spcPts val="600"/>
              </a:spcBef>
              <a:spcAft>
                <a:spcPts val="0"/>
              </a:spcAft>
              <a:buClr>
                <a:schemeClr val="dk1"/>
              </a:buClr>
              <a:buSzPts val="2000"/>
            </a:pPr>
            <a:r>
              <a:rPr lang="en-US" sz="2000" dirty="0"/>
              <a:t>				a:focus {color: blue; font-size: 50pt;}</a:t>
            </a:r>
          </a:p>
          <a:p>
            <a:pPr lvl="0" algn="just" rtl="0">
              <a:spcBef>
                <a:spcPts val="600"/>
              </a:spcBef>
              <a:spcAft>
                <a:spcPts val="0"/>
              </a:spcAft>
              <a:buClr>
                <a:schemeClr val="dk1"/>
              </a:buClr>
              <a:buSzPts val="2000"/>
            </a:pPr>
            <a:r>
              <a:rPr lang="en-US" sz="2000" dirty="0"/>
              <a:t>			&lt;/style&gt; &lt;/head&gt;</a:t>
            </a:r>
          </a:p>
          <a:p>
            <a:pPr lvl="0" algn="just" rtl="0">
              <a:spcBef>
                <a:spcPts val="600"/>
              </a:spcBef>
              <a:spcAft>
                <a:spcPts val="0"/>
              </a:spcAft>
              <a:buClr>
                <a:schemeClr val="dk1"/>
              </a:buClr>
              <a:buSzPts val="2000"/>
            </a:pPr>
            <a:r>
              <a:rPr lang="en-US" sz="2000" dirty="0"/>
              <a:t>		&lt;body&gt;</a:t>
            </a:r>
          </a:p>
          <a:p>
            <a:pPr lvl="0" algn="just" rtl="0">
              <a:spcBef>
                <a:spcPts val="600"/>
              </a:spcBef>
              <a:spcAft>
                <a:spcPts val="0"/>
              </a:spcAft>
              <a:buClr>
                <a:schemeClr val="dk1"/>
              </a:buClr>
              <a:buSzPts val="2000"/>
            </a:pPr>
            <a:r>
              <a:rPr lang="en-US" sz="2000" dirty="0"/>
              <a:t>&lt;a </a:t>
            </a:r>
            <a:r>
              <a:rPr lang="en-US" sz="2000" dirty="0" err="1"/>
              <a:t>href</a:t>
            </a:r>
            <a:r>
              <a:rPr lang="en-US" sz="2000" dirty="0"/>
              <a:t>="https://www.google.com"&gt; Google &lt;/a&gt; &lt;</a:t>
            </a:r>
            <a:r>
              <a:rPr lang="en-US" sz="2000" dirty="0" err="1"/>
              <a:t>br</a:t>
            </a:r>
            <a:r>
              <a:rPr lang="en-US" sz="2000" dirty="0"/>
              <a:t>&gt;</a:t>
            </a:r>
          </a:p>
          <a:p>
            <a:pPr lvl="0" algn="just" rtl="0">
              <a:spcBef>
                <a:spcPts val="600"/>
              </a:spcBef>
              <a:spcAft>
                <a:spcPts val="0"/>
              </a:spcAft>
              <a:buClr>
                <a:schemeClr val="dk1"/>
              </a:buClr>
              <a:buSzPts val="2000"/>
            </a:pPr>
            <a:r>
              <a:rPr lang="en-US" sz="2000" dirty="0"/>
              <a:t>&lt;a </a:t>
            </a:r>
            <a:r>
              <a:rPr lang="en-US" sz="2000" dirty="0" err="1"/>
              <a:t>href</a:t>
            </a:r>
            <a:r>
              <a:rPr lang="en-US" sz="2000" dirty="0"/>
              <a:t>="https://www.gmail.com"&gt; Gmail &lt;/a&gt; &lt;</a:t>
            </a:r>
            <a:r>
              <a:rPr lang="en-US" sz="2000" dirty="0" err="1"/>
              <a:t>br</a:t>
            </a:r>
            <a:r>
              <a:rPr lang="en-US" sz="2000" dirty="0"/>
              <a:t>&gt;</a:t>
            </a:r>
          </a:p>
          <a:p>
            <a:pPr lvl="0" algn="just" rtl="0">
              <a:spcBef>
                <a:spcPts val="600"/>
              </a:spcBef>
              <a:spcAft>
                <a:spcPts val="0"/>
              </a:spcAft>
              <a:buClr>
                <a:schemeClr val="dk1"/>
              </a:buClr>
              <a:buSzPts val="2000"/>
            </a:pPr>
            <a:r>
              <a:rPr lang="en-US" sz="2000" dirty="0"/>
              <a:t>&lt;a </a:t>
            </a:r>
            <a:r>
              <a:rPr lang="en-US" sz="2000" dirty="0" err="1"/>
              <a:t>href</a:t>
            </a:r>
            <a:r>
              <a:rPr lang="en-US" sz="2000" dirty="0"/>
              <a:t>="https://www.fb.com"&gt; FB &lt;/a&gt;</a:t>
            </a:r>
          </a:p>
          <a:p>
            <a:pPr lvl="0" algn="just" rtl="0">
              <a:spcBef>
                <a:spcPts val="600"/>
              </a:spcBef>
              <a:spcAft>
                <a:spcPts val="0"/>
              </a:spcAft>
              <a:buClr>
                <a:schemeClr val="dk1"/>
              </a:buClr>
              <a:buSzPts val="2000"/>
            </a:pPr>
            <a:r>
              <a:rPr lang="en-US" sz="2000" dirty="0"/>
              <a:t>&lt;/body&gt;</a:t>
            </a:r>
          </a:p>
          <a:p>
            <a:pPr lvl="0" algn="just" rtl="0">
              <a:spcBef>
                <a:spcPts val="600"/>
              </a:spcBef>
              <a:spcAft>
                <a:spcPts val="0"/>
              </a:spcAft>
              <a:buClr>
                <a:schemeClr val="dk1"/>
              </a:buClr>
              <a:buSzPts val="2000"/>
            </a:pPr>
            <a:r>
              <a:rPr lang="en-US" sz="2000"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53</a:t>
            </a:fld>
            <a:endParaRPr lang="en-US"/>
          </a:p>
        </p:txBody>
      </p:sp>
    </p:spTree>
    <p:extLst>
      <p:ext uri="{BB962C8B-B14F-4D97-AF65-F5344CB8AC3E}">
        <p14:creationId xmlns:p14="http://schemas.microsoft.com/office/powerpoint/2010/main" val="1231724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dirty="0"/>
              <a:t>Pseudo Classes – Code1 -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54</a:t>
            </a:fld>
            <a:endParaRPr lang="en-US"/>
          </a:p>
        </p:txBody>
      </p:sp>
      <p:pic>
        <p:nvPicPr>
          <p:cNvPr id="5" name="Picture 4">
            <a:extLst>
              <a:ext uri="{FF2B5EF4-FFF2-40B4-BE49-F238E27FC236}">
                <a16:creationId xmlns:a16="http://schemas.microsoft.com/office/drawing/2014/main" id="{C32ED0F2-6624-668F-4596-F58DE7DBB504}"/>
              </a:ext>
            </a:extLst>
          </p:cNvPr>
          <p:cNvPicPr>
            <a:picLocks noChangeAspect="1"/>
          </p:cNvPicPr>
          <p:nvPr/>
        </p:nvPicPr>
        <p:blipFill>
          <a:blip r:embed="rId4"/>
          <a:stretch>
            <a:fillRect/>
          </a:stretch>
        </p:blipFill>
        <p:spPr>
          <a:xfrm>
            <a:off x="15562" y="1828718"/>
            <a:ext cx="12160875" cy="3200564"/>
          </a:xfrm>
          <a:prstGeom prst="rect">
            <a:avLst/>
          </a:prstGeom>
        </p:spPr>
      </p:pic>
    </p:spTree>
    <p:extLst>
      <p:ext uri="{BB962C8B-B14F-4D97-AF65-F5344CB8AC3E}">
        <p14:creationId xmlns:p14="http://schemas.microsoft.com/office/powerpoint/2010/main" val="4279531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vii. Universal Selector</a:t>
            </a:r>
          </a:p>
        </p:txBody>
      </p:sp>
      <p:sp>
        <p:nvSpPr>
          <p:cNvPr id="16" name="Rectangle 15"/>
          <p:cNvSpPr/>
          <p:nvPr/>
        </p:nvSpPr>
        <p:spPr>
          <a:xfrm>
            <a:off x="202414" y="1066800"/>
            <a:ext cx="11734800" cy="1575175"/>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universal selector, denoted by an asterisk (*), applies its style to all elements in a document.</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For every element in a document to have a particular set of properties, we could include the following:</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55</a:t>
            </a:fld>
            <a:endParaRPr lang="en-US"/>
          </a:p>
        </p:txBody>
      </p:sp>
      <p:pic>
        <p:nvPicPr>
          <p:cNvPr id="6" name="Picture 5">
            <a:extLst>
              <a:ext uri="{FF2B5EF4-FFF2-40B4-BE49-F238E27FC236}">
                <a16:creationId xmlns:a16="http://schemas.microsoft.com/office/drawing/2014/main" id="{5B1CD6BE-4144-9E2C-3DB1-1E345D15C2A5}"/>
              </a:ext>
            </a:extLst>
          </p:cNvPr>
          <p:cNvPicPr>
            <a:picLocks noChangeAspect="1"/>
          </p:cNvPicPr>
          <p:nvPr/>
        </p:nvPicPr>
        <p:blipFill>
          <a:blip r:embed="rId4"/>
          <a:stretch>
            <a:fillRect/>
          </a:stretch>
        </p:blipFill>
        <p:spPr>
          <a:xfrm>
            <a:off x="2013693" y="3276600"/>
            <a:ext cx="8112242" cy="1318042"/>
          </a:xfrm>
          <a:prstGeom prst="rect">
            <a:avLst/>
          </a:prstGeom>
        </p:spPr>
      </p:pic>
    </p:spTree>
    <p:extLst>
      <p:ext uri="{BB962C8B-B14F-4D97-AF65-F5344CB8AC3E}">
        <p14:creationId xmlns:p14="http://schemas.microsoft.com/office/powerpoint/2010/main" val="3480240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Universal Selector - Code</a:t>
            </a:r>
          </a:p>
        </p:txBody>
      </p:sp>
      <p:sp>
        <p:nvSpPr>
          <p:cNvPr id="16" name="Rectangle 15"/>
          <p:cNvSpPr/>
          <p:nvPr/>
        </p:nvSpPr>
        <p:spPr>
          <a:xfrm>
            <a:off x="212478" y="881483"/>
            <a:ext cx="11734800" cy="5832366"/>
          </a:xfrm>
          <a:prstGeom prst="rect">
            <a:avLst/>
          </a:prstGeom>
        </p:spPr>
        <p:txBody>
          <a:bodyPr wrap="square">
            <a:spAutoFit/>
          </a:bodyPr>
          <a:lstStyle/>
          <a:p>
            <a:pPr lvl="0" algn="just" rtl="0">
              <a:spcBef>
                <a:spcPts val="600"/>
              </a:spcBef>
              <a:spcAft>
                <a:spcPts val="0"/>
              </a:spcAft>
              <a:buClr>
                <a:schemeClr val="dk1"/>
              </a:buClr>
              <a:buSzPts val="2000"/>
            </a:pPr>
            <a:r>
              <a:rPr lang="en-US" sz="1600" dirty="0"/>
              <a:t>&lt;!DOCTYPE html&gt;</a:t>
            </a:r>
          </a:p>
          <a:p>
            <a:pPr lvl="0" algn="just" rtl="0">
              <a:spcBef>
                <a:spcPts val="600"/>
              </a:spcBef>
              <a:spcAft>
                <a:spcPts val="0"/>
              </a:spcAft>
              <a:buClr>
                <a:schemeClr val="dk1"/>
              </a:buClr>
              <a:buSzPts val="2000"/>
            </a:pPr>
            <a:r>
              <a:rPr lang="en-US" sz="1600" dirty="0"/>
              <a:t>&lt;html&gt;</a:t>
            </a:r>
          </a:p>
          <a:p>
            <a:pPr lvl="0" algn="just" rtl="0">
              <a:spcBef>
                <a:spcPts val="600"/>
              </a:spcBef>
              <a:spcAft>
                <a:spcPts val="0"/>
              </a:spcAft>
              <a:buClr>
                <a:schemeClr val="dk1"/>
              </a:buClr>
              <a:buSzPts val="2000"/>
            </a:pPr>
            <a:r>
              <a:rPr lang="en-US" sz="1600" dirty="0"/>
              <a:t>	&lt;head&gt;</a:t>
            </a:r>
          </a:p>
          <a:p>
            <a:pPr lvl="0" algn="just" rtl="0">
              <a:spcBef>
                <a:spcPts val="600"/>
              </a:spcBef>
              <a:spcAft>
                <a:spcPts val="0"/>
              </a:spcAft>
              <a:buClr>
                <a:schemeClr val="dk1"/>
              </a:buClr>
              <a:buSzPts val="2000"/>
            </a:pPr>
            <a:r>
              <a:rPr lang="en-US" sz="1600" dirty="0"/>
              <a:t>		&lt;title&gt;Universal Selector&lt;/title&gt;</a:t>
            </a:r>
          </a:p>
          <a:p>
            <a:pPr lvl="0" algn="just" rtl="0">
              <a:spcBef>
                <a:spcPts val="600"/>
              </a:spcBef>
              <a:spcAft>
                <a:spcPts val="0"/>
              </a:spcAft>
              <a:buClr>
                <a:schemeClr val="dk1"/>
              </a:buClr>
              <a:buSzPts val="2000"/>
            </a:pPr>
            <a:r>
              <a:rPr lang="en-US" sz="1600" dirty="0"/>
              <a:t>		&lt;style type="text/</a:t>
            </a:r>
            <a:r>
              <a:rPr lang="en-US" sz="1600" dirty="0" err="1"/>
              <a:t>css</a:t>
            </a:r>
            <a:r>
              <a:rPr lang="en-US" sz="1600" dirty="0"/>
              <a:t>"&gt;</a:t>
            </a:r>
          </a:p>
          <a:p>
            <a:pPr lvl="0" algn="just" rtl="0">
              <a:spcBef>
                <a:spcPts val="600"/>
              </a:spcBef>
              <a:spcAft>
                <a:spcPts val="0"/>
              </a:spcAft>
              <a:buClr>
                <a:schemeClr val="dk1"/>
              </a:buClr>
              <a:buSzPts val="2000"/>
            </a:pPr>
            <a:r>
              <a:rPr lang="en-US" sz="1600" dirty="0"/>
              <a:t>			*{color: </a:t>
            </a:r>
            <a:r>
              <a:rPr lang="en-US" sz="1600" dirty="0" err="1"/>
              <a:t>purple;font-size</a:t>
            </a:r>
            <a:r>
              <a:rPr lang="en-US" sz="1600" dirty="0"/>
              <a:t>: 50pt;}</a:t>
            </a:r>
          </a:p>
          <a:p>
            <a:pPr lvl="0" algn="just" rtl="0">
              <a:spcBef>
                <a:spcPts val="600"/>
              </a:spcBef>
              <a:spcAft>
                <a:spcPts val="0"/>
              </a:spcAft>
              <a:buClr>
                <a:schemeClr val="dk1"/>
              </a:buClr>
              <a:buSzPts val="2000"/>
            </a:pPr>
            <a:r>
              <a:rPr lang="en-US" sz="1600" dirty="0"/>
              <a:t>		&lt;/style&gt;</a:t>
            </a:r>
          </a:p>
          <a:p>
            <a:pPr lvl="0" algn="just" rtl="0">
              <a:spcBef>
                <a:spcPts val="600"/>
              </a:spcBef>
              <a:spcAft>
                <a:spcPts val="0"/>
              </a:spcAft>
              <a:buClr>
                <a:schemeClr val="dk1"/>
              </a:buClr>
              <a:buSzPts val="2000"/>
            </a:pPr>
            <a:r>
              <a:rPr lang="en-US" sz="1600" dirty="0"/>
              <a:t>	&lt;/head&gt;</a:t>
            </a:r>
          </a:p>
          <a:p>
            <a:pPr lvl="0" algn="just" rtl="0">
              <a:spcBef>
                <a:spcPts val="600"/>
              </a:spcBef>
              <a:spcAft>
                <a:spcPts val="0"/>
              </a:spcAft>
              <a:buClr>
                <a:schemeClr val="dk1"/>
              </a:buClr>
              <a:buSzPts val="2000"/>
            </a:pPr>
            <a:r>
              <a:rPr lang="en-US" sz="1600" dirty="0"/>
              <a:t>	&lt;body&gt;</a:t>
            </a:r>
          </a:p>
          <a:p>
            <a:pPr lvl="0" algn="just" rtl="0">
              <a:spcBef>
                <a:spcPts val="600"/>
              </a:spcBef>
              <a:spcAft>
                <a:spcPts val="0"/>
              </a:spcAft>
              <a:buClr>
                <a:schemeClr val="dk1"/>
              </a:buClr>
              <a:buSzPts val="2000"/>
            </a:pPr>
            <a:r>
              <a:rPr lang="en-US" sz="1600" dirty="0"/>
              <a:t>		&lt;h1&gt;National Award Winners&lt;/h1&gt;</a:t>
            </a:r>
          </a:p>
          <a:p>
            <a:pPr lvl="0" algn="just" rtl="0">
              <a:spcBef>
                <a:spcPts val="600"/>
              </a:spcBef>
              <a:spcAft>
                <a:spcPts val="0"/>
              </a:spcAft>
              <a:buClr>
                <a:schemeClr val="dk1"/>
              </a:buClr>
              <a:buSzPts val="2000"/>
            </a:pPr>
            <a:r>
              <a:rPr lang="en-US" sz="1600" dirty="0"/>
              <a:t>		&lt;</a:t>
            </a:r>
            <a:r>
              <a:rPr lang="en-US" sz="1600" dirty="0" err="1"/>
              <a:t>ul</a:t>
            </a:r>
            <a:r>
              <a:rPr lang="en-US" sz="1600" dirty="0"/>
              <a:t>&gt;</a:t>
            </a:r>
          </a:p>
          <a:p>
            <a:pPr lvl="0" algn="just" rtl="0">
              <a:spcBef>
                <a:spcPts val="600"/>
              </a:spcBef>
              <a:spcAft>
                <a:spcPts val="0"/>
              </a:spcAft>
              <a:buClr>
                <a:schemeClr val="dk1"/>
              </a:buClr>
              <a:buSzPts val="2000"/>
            </a:pPr>
            <a:r>
              <a:rPr lang="en-US" sz="1600" dirty="0"/>
              <a:t>			&lt;li&gt;</a:t>
            </a:r>
            <a:r>
              <a:rPr lang="en-US" sz="1600" dirty="0" err="1"/>
              <a:t>Rakshith</a:t>
            </a:r>
            <a:r>
              <a:rPr lang="en-US" sz="1600" dirty="0"/>
              <a:t> Shetty&lt;/li&gt;</a:t>
            </a:r>
          </a:p>
          <a:p>
            <a:pPr lvl="0" algn="just" rtl="0">
              <a:spcBef>
                <a:spcPts val="600"/>
              </a:spcBef>
              <a:spcAft>
                <a:spcPts val="0"/>
              </a:spcAft>
              <a:buClr>
                <a:schemeClr val="dk1"/>
              </a:buClr>
              <a:buSzPts val="2000"/>
            </a:pPr>
            <a:r>
              <a:rPr lang="en-US" sz="1600" dirty="0"/>
              <a:t>			&lt;li&gt;Allu Arjun&lt;/li&gt;</a:t>
            </a:r>
          </a:p>
          <a:p>
            <a:pPr lvl="0" algn="just" rtl="0">
              <a:spcBef>
                <a:spcPts val="600"/>
              </a:spcBef>
              <a:spcAft>
                <a:spcPts val="0"/>
              </a:spcAft>
              <a:buClr>
                <a:schemeClr val="dk1"/>
              </a:buClr>
              <a:buSzPts val="2000"/>
            </a:pPr>
            <a:r>
              <a:rPr lang="en-US" sz="1600" dirty="0"/>
              <a:t>			&lt;li&gt;Kriti </a:t>
            </a:r>
            <a:r>
              <a:rPr lang="en-US" sz="1600" dirty="0" err="1"/>
              <a:t>Sanon</a:t>
            </a:r>
            <a:r>
              <a:rPr lang="en-US" sz="1600" dirty="0"/>
              <a:t>&lt;/li&gt;</a:t>
            </a:r>
          </a:p>
          <a:p>
            <a:pPr lvl="0" algn="just" rtl="0">
              <a:spcBef>
                <a:spcPts val="600"/>
              </a:spcBef>
              <a:spcAft>
                <a:spcPts val="0"/>
              </a:spcAft>
              <a:buClr>
                <a:schemeClr val="dk1"/>
              </a:buClr>
              <a:buSzPts val="2000"/>
            </a:pPr>
            <a:r>
              <a:rPr lang="en-US" sz="1600" dirty="0"/>
              <a:t>			&lt;li&gt;Alia Bhatt&lt;/li&gt;</a:t>
            </a:r>
          </a:p>
          <a:p>
            <a:pPr lvl="0" algn="just" rtl="0">
              <a:spcBef>
                <a:spcPts val="600"/>
              </a:spcBef>
              <a:spcAft>
                <a:spcPts val="0"/>
              </a:spcAft>
              <a:buClr>
                <a:schemeClr val="dk1"/>
              </a:buClr>
              <a:buSzPts val="2000"/>
            </a:pPr>
            <a:r>
              <a:rPr lang="en-US" sz="1600" dirty="0"/>
              <a:t>		&lt;/</a:t>
            </a:r>
            <a:r>
              <a:rPr lang="en-US" sz="1600" dirty="0" err="1"/>
              <a:t>ul</a:t>
            </a:r>
            <a:r>
              <a:rPr lang="en-US" sz="1600" dirty="0"/>
              <a:t>&gt;</a:t>
            </a:r>
          </a:p>
          <a:p>
            <a:pPr lvl="0" algn="just" rtl="0">
              <a:spcBef>
                <a:spcPts val="600"/>
              </a:spcBef>
              <a:spcAft>
                <a:spcPts val="0"/>
              </a:spcAft>
              <a:buClr>
                <a:schemeClr val="dk1"/>
              </a:buClr>
              <a:buSzPts val="2000"/>
            </a:pPr>
            <a:r>
              <a:rPr lang="en-US" sz="1600" dirty="0"/>
              <a:t>	&lt;/body&gt;</a:t>
            </a:r>
          </a:p>
          <a:p>
            <a:pPr lvl="0" algn="just" rtl="0">
              <a:spcBef>
                <a:spcPts val="600"/>
              </a:spcBef>
              <a:spcAft>
                <a:spcPts val="0"/>
              </a:spcAft>
              <a:buClr>
                <a:schemeClr val="dk1"/>
              </a:buClr>
              <a:buSzPts val="2000"/>
            </a:pPr>
            <a:r>
              <a:rPr lang="en-US" sz="1600" dirty="0"/>
              <a:t>&lt;/html&gt;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56</a:t>
            </a:fld>
            <a:endParaRPr lang="en-US"/>
          </a:p>
        </p:txBody>
      </p:sp>
    </p:spTree>
    <p:extLst>
      <p:ext uri="{BB962C8B-B14F-4D97-AF65-F5344CB8AC3E}">
        <p14:creationId xmlns:p14="http://schemas.microsoft.com/office/powerpoint/2010/main" val="3268127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IN" sz="2400" b="1" i="1" u="sng" dirty="0"/>
              <a:t>Universal Selector – Code - Output</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57</a:t>
            </a:fld>
            <a:endParaRPr lang="en-US"/>
          </a:p>
        </p:txBody>
      </p:sp>
      <p:pic>
        <p:nvPicPr>
          <p:cNvPr id="5" name="Picture 4">
            <a:extLst>
              <a:ext uri="{FF2B5EF4-FFF2-40B4-BE49-F238E27FC236}">
                <a16:creationId xmlns:a16="http://schemas.microsoft.com/office/drawing/2014/main" id="{927E5BAD-0E6B-1FE3-7865-A3E283773360}"/>
              </a:ext>
            </a:extLst>
          </p:cNvPr>
          <p:cNvPicPr>
            <a:picLocks noChangeAspect="1"/>
          </p:cNvPicPr>
          <p:nvPr/>
        </p:nvPicPr>
        <p:blipFill>
          <a:blip r:embed="rId4"/>
          <a:stretch>
            <a:fillRect/>
          </a:stretch>
        </p:blipFill>
        <p:spPr>
          <a:xfrm>
            <a:off x="685800" y="1406436"/>
            <a:ext cx="10500038" cy="4819600"/>
          </a:xfrm>
          <a:prstGeom prst="rect">
            <a:avLst/>
          </a:prstGeom>
        </p:spPr>
      </p:pic>
    </p:spTree>
    <p:extLst>
      <p:ext uri="{BB962C8B-B14F-4D97-AF65-F5344CB8AC3E}">
        <p14:creationId xmlns:p14="http://schemas.microsoft.com/office/powerpoint/2010/main" val="3940352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4. Property Value Forms</a:t>
            </a:r>
            <a:endParaRPr lang="en-IN" sz="2400" b="1" dirty="0"/>
          </a:p>
        </p:txBody>
      </p:sp>
      <p:sp>
        <p:nvSpPr>
          <p:cNvPr id="16" name="Rectangle 15"/>
          <p:cNvSpPr/>
          <p:nvPr/>
        </p:nvSpPr>
        <p:spPr>
          <a:xfrm>
            <a:off x="202414" y="1066800"/>
            <a:ext cx="11734800" cy="1575175"/>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CSS includes a large number of different properties, arranged in categories.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most commonly used categories are: fonts, lists, alignment of text, margins, colors, backgrounds, and borders.</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58</a:t>
            </a:fld>
            <a:endParaRPr lang="en-US"/>
          </a:p>
        </p:txBody>
      </p:sp>
    </p:spTree>
    <p:extLst>
      <p:ext uri="{BB962C8B-B14F-4D97-AF65-F5344CB8AC3E}">
        <p14:creationId xmlns:p14="http://schemas.microsoft.com/office/powerpoint/2010/main" val="824071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59</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612648" y="1664603"/>
            <a:ext cx="10287000" cy="3124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font-size</a:t>
            </a:r>
          </a:p>
          <a:p>
            <a:pPr marL="285750" indent="-285750" algn="just">
              <a:lnSpc>
                <a:spcPct val="200000"/>
              </a:lnSpc>
              <a:buFont typeface="Wingdings" panose="05000000000000000000" pitchFamily="2" charset="2"/>
              <a:buChar char="Ø"/>
            </a:pPr>
            <a:r>
              <a:rPr lang="en-US" dirty="0"/>
              <a:t>Keyword property values are used when there are only a few possible values and they are predefined—for example, large, medium, and small. </a:t>
            </a:r>
          </a:p>
          <a:p>
            <a:pPr marL="285750" indent="-285750" algn="just">
              <a:lnSpc>
                <a:spcPct val="200000"/>
              </a:lnSpc>
              <a:buFont typeface="Wingdings" panose="05000000000000000000" pitchFamily="2" charset="2"/>
              <a:buChar char="Ø"/>
            </a:pPr>
            <a:r>
              <a:rPr lang="en-US" dirty="0"/>
              <a:t>Keyword values are not case sensitive, so Small, </a:t>
            </a:r>
            <a:r>
              <a:rPr lang="en-US" dirty="0" err="1"/>
              <a:t>SmAlL</a:t>
            </a:r>
            <a:r>
              <a:rPr lang="en-US" dirty="0"/>
              <a:t>, and SMALL are all the same as small.</a:t>
            </a:r>
            <a:endParaRPr lang="en-IN" dirty="0"/>
          </a:p>
        </p:txBody>
      </p:sp>
    </p:spTree>
    <p:extLst>
      <p:ext uri="{BB962C8B-B14F-4D97-AF65-F5344CB8AC3E}">
        <p14:creationId xmlns:p14="http://schemas.microsoft.com/office/powerpoint/2010/main" val="622742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1. Levels of Style Sheets</a:t>
            </a:r>
            <a:endParaRPr lang="en-IN" sz="2400" b="1" dirty="0"/>
          </a:p>
        </p:txBody>
      </p:sp>
      <p:sp>
        <p:nvSpPr>
          <p:cNvPr id="16" name="Rectangle 15"/>
          <p:cNvSpPr/>
          <p:nvPr/>
        </p:nvSpPr>
        <p:spPr>
          <a:xfrm>
            <a:off x="202414" y="1066800"/>
            <a:ext cx="11734800" cy="2743700"/>
          </a:xfrm>
          <a:prstGeom prst="rect">
            <a:avLst/>
          </a:prstGeom>
        </p:spPr>
        <p:txBody>
          <a:bodyPr wrap="square">
            <a:spAutoFit/>
          </a:bodyPr>
          <a:lstStyle/>
          <a:p>
            <a:pPr marL="342900" lvl="0" indent="-342900" algn="l" rtl="0">
              <a:lnSpc>
                <a:spcPct val="150000"/>
              </a:lnSpc>
              <a:spcBef>
                <a:spcPts val="1200"/>
              </a:spcBef>
              <a:spcAft>
                <a:spcPts val="0"/>
              </a:spcAft>
              <a:buClr>
                <a:schemeClr val="dk1"/>
              </a:buClr>
              <a:buSzPts val="2000"/>
              <a:buFont typeface="Wingdings" panose="05000000000000000000" pitchFamily="2" charset="2"/>
              <a:buChar char="Ø"/>
            </a:pPr>
            <a:r>
              <a:rPr lang="en-US" sz="2000" dirty="0">
                <a:latin typeface="Cambria"/>
                <a:ea typeface="Cambria"/>
                <a:cs typeface="Cambria"/>
                <a:sym typeface="Cambria"/>
              </a:rPr>
              <a:t>The Cascading Style Sheets  is defined at </a:t>
            </a:r>
            <a:r>
              <a:rPr lang="en-US" sz="2000" b="1" i="1" u="sng" dirty="0">
                <a:latin typeface="Cambria"/>
                <a:ea typeface="Cambria"/>
                <a:cs typeface="Cambria"/>
                <a:sym typeface="Cambria"/>
              </a:rPr>
              <a:t>three different levels </a:t>
            </a:r>
            <a:r>
              <a:rPr lang="en-US" sz="2000" dirty="0">
                <a:latin typeface="Cambria"/>
                <a:ea typeface="Cambria"/>
                <a:cs typeface="Cambria"/>
                <a:sym typeface="Cambria"/>
              </a:rPr>
              <a:t>to specify the style of a Document. </a:t>
            </a:r>
          </a:p>
          <a:p>
            <a:pPr marL="342900" indent="-342900">
              <a:lnSpc>
                <a:spcPct val="150000"/>
              </a:lnSpc>
              <a:spcBef>
                <a:spcPts val="1200"/>
              </a:spcBef>
              <a:buClr>
                <a:schemeClr val="dk1"/>
              </a:buClr>
              <a:buSzPts val="2000"/>
              <a:buFont typeface="Wingdings" panose="05000000000000000000" pitchFamily="2" charset="2"/>
              <a:buChar char="Ø"/>
            </a:pPr>
            <a:r>
              <a:rPr lang="en-US" sz="2000" dirty="0">
                <a:latin typeface="Cambria"/>
                <a:ea typeface="Cambria"/>
                <a:cs typeface="Cambria"/>
                <a:sym typeface="Cambria"/>
              </a:rPr>
              <a:t>Lower level style sheets can </a:t>
            </a:r>
            <a:r>
              <a:rPr lang="en-US" sz="2000" b="1" i="1" u="sng" dirty="0">
                <a:latin typeface="Cambria"/>
                <a:ea typeface="Cambria"/>
                <a:cs typeface="Cambria"/>
                <a:sym typeface="Cambria"/>
              </a:rPr>
              <a:t>override higher level style sheets </a:t>
            </a:r>
            <a:r>
              <a:rPr lang="en-US" sz="2000" dirty="0">
                <a:latin typeface="Cambria"/>
                <a:ea typeface="Cambria"/>
                <a:cs typeface="Cambria"/>
                <a:sym typeface="Cambria"/>
              </a:rPr>
              <a:t>, so the style of the content of  a tag is determined ,in effect ,through a cascade of style sheet applications.</a:t>
            </a:r>
          </a:p>
          <a:p>
            <a:pPr marL="342900" indent="-342900">
              <a:lnSpc>
                <a:spcPct val="150000"/>
              </a:lnSpc>
              <a:spcBef>
                <a:spcPts val="1200"/>
              </a:spcBef>
              <a:buClr>
                <a:schemeClr val="dk1"/>
              </a:buClr>
              <a:buSzPts val="2000"/>
              <a:buFont typeface="Wingdings" panose="05000000000000000000" pitchFamily="2" charset="2"/>
              <a:buChar char="Ø"/>
            </a:pPr>
            <a:r>
              <a:rPr lang="en-US" sz="2000" dirty="0">
                <a:latin typeface="Cambria"/>
                <a:ea typeface="Cambria"/>
                <a:cs typeface="Cambria"/>
                <a:sym typeface="Cambria"/>
              </a:rPr>
              <a:t>Inline style sheets have precedence over document style </a:t>
            </a:r>
            <a:r>
              <a:rPr lang="en-US" sz="2400" dirty="0">
                <a:latin typeface="Cambria"/>
                <a:ea typeface="Cambria"/>
                <a:cs typeface="Cambria"/>
                <a:sym typeface="Cambria"/>
              </a:rPr>
              <a:t>sheets </a:t>
            </a:r>
            <a:r>
              <a:rPr lang="en-US" sz="2000" dirty="0">
                <a:latin typeface="Cambria"/>
                <a:ea typeface="Cambria"/>
                <a:cs typeface="Cambria"/>
                <a:sym typeface="Cambria"/>
              </a:rPr>
              <a:t>,which have precedence over external style sheets.</a:t>
            </a: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a:t>
            </a:fld>
            <a:endParaRPr lang="en-US"/>
          </a:p>
        </p:txBody>
      </p:sp>
      <p:graphicFrame>
        <p:nvGraphicFramePr>
          <p:cNvPr id="5" name="Diagram 4">
            <a:extLst>
              <a:ext uri="{FF2B5EF4-FFF2-40B4-BE49-F238E27FC236}">
                <a16:creationId xmlns:a16="http://schemas.microsoft.com/office/drawing/2014/main" id="{1E51C6AF-27D1-0EAC-DB74-F21B524BE7F9}"/>
              </a:ext>
            </a:extLst>
          </p:cNvPr>
          <p:cNvGraphicFramePr/>
          <p:nvPr>
            <p:extLst>
              <p:ext uri="{D42A27DB-BD31-4B8C-83A1-F6EECF244321}">
                <p14:modId xmlns:p14="http://schemas.microsoft.com/office/powerpoint/2010/main" val="334502643"/>
              </p:ext>
            </p:extLst>
          </p:nvPr>
        </p:nvGraphicFramePr>
        <p:xfrm>
          <a:off x="3657600" y="3187914"/>
          <a:ext cx="4978400" cy="36237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9522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60</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612648" y="1664603"/>
            <a:ext cx="10287000" cy="3124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Image – width and height</a:t>
            </a:r>
          </a:p>
          <a:p>
            <a:pPr marL="285750" indent="-285750" algn="just">
              <a:lnSpc>
                <a:spcPct val="200000"/>
              </a:lnSpc>
              <a:buFont typeface="Wingdings" panose="05000000000000000000" pitchFamily="2" charset="2"/>
              <a:buChar char="Ø"/>
            </a:pPr>
            <a:r>
              <a:rPr lang="en-US" dirty="0"/>
              <a:t>Number values are used when no meaningful units can be attached to a numeric property value. </a:t>
            </a:r>
          </a:p>
          <a:p>
            <a:pPr marL="285750" indent="-285750" algn="just">
              <a:lnSpc>
                <a:spcPct val="200000"/>
              </a:lnSpc>
              <a:buFont typeface="Wingdings" panose="05000000000000000000" pitchFamily="2" charset="2"/>
              <a:buChar char="Ø"/>
            </a:pPr>
            <a:r>
              <a:rPr lang="en-US" dirty="0"/>
              <a:t>A number value can be either an integer or a sequence of digits with a decimal point and can be preceded by a sign (+ or -).</a:t>
            </a:r>
            <a:endParaRPr lang="en-IN" dirty="0"/>
          </a:p>
        </p:txBody>
      </p:sp>
    </p:spTree>
    <p:extLst>
      <p:ext uri="{BB962C8B-B14F-4D97-AF65-F5344CB8AC3E}">
        <p14:creationId xmlns:p14="http://schemas.microsoft.com/office/powerpoint/2010/main" val="3378067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61</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612648" y="1524000"/>
            <a:ext cx="10287000" cy="405039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Length</a:t>
            </a:r>
          </a:p>
          <a:p>
            <a:pPr marL="285750" indent="-285750" algn="just">
              <a:lnSpc>
                <a:spcPct val="200000"/>
              </a:lnSpc>
              <a:buFont typeface="Wingdings" panose="05000000000000000000" pitchFamily="2" charset="2"/>
              <a:buChar char="Ø"/>
            </a:pPr>
            <a:r>
              <a:rPr lang="en-US" dirty="0"/>
              <a:t>Length values are specified as number values that are followed immediately by a two-character abbreviation of a unit name. </a:t>
            </a:r>
          </a:p>
          <a:p>
            <a:pPr marL="285750" indent="-285750" algn="just">
              <a:lnSpc>
                <a:spcPct val="200000"/>
              </a:lnSpc>
              <a:buFont typeface="Wingdings" panose="05000000000000000000" pitchFamily="2" charset="2"/>
              <a:buChar char="Ø"/>
            </a:pPr>
            <a:r>
              <a:rPr lang="en-US" dirty="0"/>
              <a:t>There can be no space between the number and the unit name. </a:t>
            </a:r>
          </a:p>
          <a:p>
            <a:pPr marL="285750" indent="-285750" algn="just">
              <a:lnSpc>
                <a:spcPct val="200000"/>
              </a:lnSpc>
              <a:buFont typeface="Wingdings" panose="05000000000000000000" pitchFamily="2" charset="2"/>
              <a:buChar char="Ø"/>
            </a:pPr>
            <a:r>
              <a:rPr lang="en-US" dirty="0"/>
              <a:t>The possible unit names are </a:t>
            </a:r>
            <a:r>
              <a:rPr lang="en-US" dirty="0" err="1"/>
              <a:t>px</a:t>
            </a:r>
            <a:r>
              <a:rPr lang="en-US" dirty="0"/>
              <a:t>, for pixels; in, for inches; cm, for centimeters; mm, for millimeters; pt, for points (a point is 1/72 inch); and pc, for picas, which are 12 points.</a:t>
            </a:r>
            <a:endParaRPr lang="en-IN" dirty="0"/>
          </a:p>
        </p:txBody>
      </p:sp>
    </p:spTree>
    <p:extLst>
      <p:ext uri="{BB962C8B-B14F-4D97-AF65-F5344CB8AC3E}">
        <p14:creationId xmlns:p14="http://schemas.microsoft.com/office/powerpoint/2010/main" val="3578226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62</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612648" y="1524000"/>
            <a:ext cx="10287000" cy="405039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Relative Length</a:t>
            </a:r>
          </a:p>
          <a:p>
            <a:pPr marL="285750" indent="-285750">
              <a:lnSpc>
                <a:spcPct val="200000"/>
              </a:lnSpc>
              <a:buFont typeface="Wingdings" panose="05000000000000000000" pitchFamily="2" charset="2"/>
              <a:buChar char="Ø"/>
            </a:pPr>
            <a:r>
              <a:rPr lang="en-US" dirty="0" err="1"/>
              <a:t>em</a:t>
            </a:r>
            <a:r>
              <a:rPr lang="en-US" dirty="0"/>
              <a:t> </a:t>
            </a:r>
            <a:r>
              <a:rPr lang="en-US" dirty="0">
                <a:sym typeface="Wingdings" panose="05000000000000000000" pitchFamily="2" charset="2"/>
              </a:rPr>
              <a:t></a:t>
            </a:r>
            <a:r>
              <a:rPr lang="en-US" dirty="0"/>
              <a:t> which is the value of the current font size in pixels.</a:t>
            </a:r>
          </a:p>
          <a:p>
            <a:pPr marL="285750" indent="-285750">
              <a:lnSpc>
                <a:spcPct val="200000"/>
              </a:lnSpc>
              <a:buFont typeface="Wingdings" panose="05000000000000000000" pitchFamily="2" charset="2"/>
              <a:buChar char="Ø"/>
            </a:pPr>
            <a:r>
              <a:rPr lang="en-US" dirty="0"/>
              <a:t>ex </a:t>
            </a:r>
            <a:r>
              <a:rPr lang="en-US" dirty="0">
                <a:sym typeface="Wingdings" panose="05000000000000000000" pitchFamily="2" charset="2"/>
              </a:rPr>
              <a:t></a:t>
            </a:r>
            <a:r>
              <a:rPr lang="en-US" dirty="0"/>
              <a:t> which is the height of the letter x.</a:t>
            </a:r>
            <a:endParaRPr lang="en-IN" dirty="0"/>
          </a:p>
        </p:txBody>
      </p:sp>
    </p:spTree>
    <p:extLst>
      <p:ext uri="{BB962C8B-B14F-4D97-AF65-F5344CB8AC3E}">
        <p14:creationId xmlns:p14="http://schemas.microsoft.com/office/powerpoint/2010/main" val="909798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63</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762000" y="1297883"/>
            <a:ext cx="10287000" cy="4902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Percentage Values</a:t>
            </a:r>
          </a:p>
          <a:p>
            <a:pPr marL="285750" indent="-285750" algn="just">
              <a:lnSpc>
                <a:spcPct val="200000"/>
              </a:lnSpc>
              <a:buFont typeface="Wingdings" panose="05000000000000000000" pitchFamily="2" charset="2"/>
              <a:buChar char="Ø"/>
            </a:pPr>
            <a:r>
              <a:rPr lang="en-US" dirty="0"/>
              <a:t>Percentage values are used to provide a measure that is relative to the previously used measure for a property value. </a:t>
            </a:r>
          </a:p>
          <a:p>
            <a:pPr marL="285750" indent="-285750" algn="just">
              <a:lnSpc>
                <a:spcPct val="200000"/>
              </a:lnSpc>
              <a:buFont typeface="Wingdings" panose="05000000000000000000" pitchFamily="2" charset="2"/>
              <a:buChar char="Ø"/>
            </a:pPr>
            <a:r>
              <a:rPr lang="en-US" dirty="0"/>
              <a:t>Percentage values are numbers that are followed immediately by a percent sign (%)</a:t>
            </a:r>
          </a:p>
          <a:p>
            <a:pPr marL="285750" indent="-285750" algn="just">
              <a:lnSpc>
                <a:spcPct val="200000"/>
              </a:lnSpc>
              <a:buFont typeface="Wingdings" panose="05000000000000000000" pitchFamily="2" charset="2"/>
              <a:buChar char="Ø"/>
            </a:pPr>
            <a:r>
              <a:rPr lang="en-US" dirty="0"/>
              <a:t>Ex: Font size were set to 75% with a style sheet, it would make the new current size for the font 75 percent of its previous value. </a:t>
            </a:r>
          </a:p>
          <a:p>
            <a:pPr marL="285750" indent="-285750" algn="just">
              <a:lnSpc>
                <a:spcPct val="200000"/>
              </a:lnSpc>
              <a:buFont typeface="Wingdings" panose="05000000000000000000" pitchFamily="2" charset="2"/>
              <a:buChar char="Ø"/>
            </a:pPr>
            <a:r>
              <a:rPr lang="en-US" dirty="0"/>
              <a:t>Percentage values can be signed. If preceded by a plus sign, the percentage is added to the previous value; if negative, the percentage is subtracted.</a:t>
            </a:r>
          </a:p>
        </p:txBody>
      </p:sp>
    </p:spTree>
    <p:extLst>
      <p:ext uri="{BB962C8B-B14F-4D97-AF65-F5344CB8AC3E}">
        <p14:creationId xmlns:p14="http://schemas.microsoft.com/office/powerpoint/2010/main" val="1300111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64</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762000" y="1297883"/>
            <a:ext cx="10287000" cy="4902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Color Property</a:t>
            </a:r>
          </a:p>
          <a:p>
            <a:pPr marL="285750" indent="-285750" algn="just">
              <a:lnSpc>
                <a:spcPct val="200000"/>
              </a:lnSpc>
              <a:buFont typeface="Wingdings" panose="05000000000000000000" pitchFamily="2" charset="2"/>
              <a:buChar char="Ø"/>
            </a:pPr>
            <a:r>
              <a:rPr lang="en-US" dirty="0"/>
              <a:t>Color property values can be specified as color names, as six-digit hexadecimal numbers, or in RGB form. </a:t>
            </a:r>
          </a:p>
          <a:p>
            <a:pPr marL="285750" indent="-285750" algn="just">
              <a:lnSpc>
                <a:spcPct val="200000"/>
              </a:lnSpc>
              <a:buFont typeface="Wingdings" panose="05000000000000000000" pitchFamily="2" charset="2"/>
              <a:buChar char="Ø"/>
            </a:pPr>
            <a:r>
              <a:rPr lang="en-US" dirty="0"/>
              <a:t>RGB form is just the word </a:t>
            </a:r>
            <a:r>
              <a:rPr lang="en-US" dirty="0" err="1"/>
              <a:t>rgb</a:t>
            </a:r>
            <a:r>
              <a:rPr lang="en-US" dirty="0"/>
              <a:t> followed by a parenthesized list of three decimal numbers in the range of 0 to 255 or three percentage values. </a:t>
            </a:r>
          </a:p>
          <a:p>
            <a:pPr marL="285750" indent="-285750" algn="just">
              <a:lnSpc>
                <a:spcPct val="200000"/>
              </a:lnSpc>
              <a:buFont typeface="Wingdings" panose="05000000000000000000" pitchFamily="2" charset="2"/>
              <a:buChar char="Ø"/>
            </a:pPr>
            <a:r>
              <a:rPr lang="en-US" dirty="0"/>
              <a:t>These numbers or percentages specify the levels of red, green, and blue, respectively.</a:t>
            </a:r>
          </a:p>
          <a:p>
            <a:pPr marL="285750" indent="-285750" algn="just">
              <a:lnSpc>
                <a:spcPct val="200000"/>
              </a:lnSpc>
              <a:buFont typeface="Wingdings" panose="05000000000000000000" pitchFamily="2" charset="2"/>
              <a:buChar char="Ø"/>
            </a:pPr>
            <a:r>
              <a:rPr lang="en-US" dirty="0"/>
              <a:t>Hexadecimal numbers must be preceded with pound signs (#), as in #43AF00.</a:t>
            </a:r>
          </a:p>
        </p:txBody>
      </p:sp>
    </p:spTree>
    <p:extLst>
      <p:ext uri="{BB962C8B-B14F-4D97-AF65-F5344CB8AC3E}">
        <p14:creationId xmlns:p14="http://schemas.microsoft.com/office/powerpoint/2010/main" val="859191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Property Value Forms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65</a:t>
            </a:fld>
            <a:endParaRPr lang="en-US"/>
          </a:p>
        </p:txBody>
      </p:sp>
      <p:sp>
        <p:nvSpPr>
          <p:cNvPr id="4" name="Rectangle: Rounded Corners 3">
            <a:extLst>
              <a:ext uri="{FF2B5EF4-FFF2-40B4-BE49-F238E27FC236}">
                <a16:creationId xmlns:a16="http://schemas.microsoft.com/office/drawing/2014/main" id="{CB608F50-E379-F443-67F6-C9C467E0930E}"/>
              </a:ext>
            </a:extLst>
          </p:cNvPr>
          <p:cNvSpPr/>
          <p:nvPr/>
        </p:nvSpPr>
        <p:spPr>
          <a:xfrm>
            <a:off x="952500" y="2153859"/>
            <a:ext cx="10287000" cy="29693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sz="2000" b="1" i="1" u="sng" dirty="0"/>
              <a:t>URL Property</a:t>
            </a:r>
          </a:p>
          <a:p>
            <a:pPr marL="285750" indent="-285750" algn="just">
              <a:lnSpc>
                <a:spcPct val="200000"/>
              </a:lnSpc>
              <a:buFont typeface="Wingdings" panose="05000000000000000000" pitchFamily="2" charset="2"/>
              <a:buChar char="Ø"/>
            </a:pPr>
            <a:r>
              <a:rPr lang="en-US" dirty="0"/>
              <a:t>URL property values use a form that is slightly different from references to URLs in links. </a:t>
            </a:r>
          </a:p>
          <a:p>
            <a:pPr marL="285750" indent="-285750" algn="just">
              <a:lnSpc>
                <a:spcPct val="200000"/>
              </a:lnSpc>
              <a:buFont typeface="Wingdings" panose="05000000000000000000" pitchFamily="2" charset="2"/>
              <a:buChar char="Ø"/>
            </a:pPr>
            <a:r>
              <a:rPr lang="en-US" dirty="0"/>
              <a:t>The actual URL, which can be either absolute or relative, is placed in parentheses and preceded by </a:t>
            </a:r>
            <a:r>
              <a:rPr lang="en-US" dirty="0" err="1"/>
              <a:t>url</a:t>
            </a:r>
            <a:r>
              <a:rPr lang="en-US" dirty="0"/>
              <a:t>.</a:t>
            </a:r>
          </a:p>
        </p:txBody>
      </p:sp>
    </p:spTree>
    <p:extLst>
      <p:ext uri="{BB962C8B-B14F-4D97-AF65-F5344CB8AC3E}">
        <p14:creationId xmlns:p14="http://schemas.microsoft.com/office/powerpoint/2010/main" val="2409157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5. Font Properties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66</a:t>
            </a:fld>
            <a:endParaRPr lang="en-US"/>
          </a:p>
        </p:txBody>
      </p:sp>
      <p:graphicFrame>
        <p:nvGraphicFramePr>
          <p:cNvPr id="4" name="Diagram 3">
            <a:extLst>
              <a:ext uri="{FF2B5EF4-FFF2-40B4-BE49-F238E27FC236}">
                <a16:creationId xmlns:a16="http://schemas.microsoft.com/office/drawing/2014/main" id="{FB1685D2-E253-53DA-9D63-E027CE89CC9E}"/>
              </a:ext>
            </a:extLst>
          </p:cNvPr>
          <p:cNvGraphicFramePr/>
          <p:nvPr>
            <p:extLst>
              <p:ext uri="{D42A27DB-BD31-4B8C-83A1-F6EECF244321}">
                <p14:modId xmlns:p14="http://schemas.microsoft.com/office/powerpoint/2010/main" val="271048274"/>
              </p:ext>
            </p:extLst>
          </p:nvPr>
        </p:nvGraphicFramePr>
        <p:xfrm>
          <a:off x="1295400" y="865400"/>
          <a:ext cx="8788400" cy="57070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120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err="1"/>
              <a:t>i</a:t>
            </a:r>
            <a:r>
              <a:rPr lang="en-US" sz="2400" b="1" dirty="0"/>
              <a:t>. Font Families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67</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228600" y="1070032"/>
            <a:ext cx="10290048" cy="2588944"/>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nSpc>
                <a:spcPct val="150000"/>
              </a:lnSpc>
              <a:buFont typeface="Wingdings" panose="05000000000000000000" pitchFamily="2" charset="2"/>
              <a:buChar char="Ø"/>
            </a:pPr>
            <a:r>
              <a:rPr lang="en-US" dirty="0"/>
              <a:t>The font-family property is used to specify a list of font names. </a:t>
            </a:r>
          </a:p>
          <a:p>
            <a:pPr marL="285750" indent="-285750">
              <a:lnSpc>
                <a:spcPct val="150000"/>
              </a:lnSpc>
              <a:buFont typeface="Wingdings" panose="05000000000000000000" pitchFamily="2" charset="2"/>
              <a:buChar char="Ø"/>
            </a:pPr>
            <a:r>
              <a:rPr lang="en-US" dirty="0"/>
              <a:t>The browser uses the first font in the list that it supports.</a:t>
            </a:r>
            <a:r>
              <a:rPr lang="en-IN" dirty="0"/>
              <a:t> </a:t>
            </a:r>
          </a:p>
          <a:p>
            <a:pPr marL="285750" indent="-285750">
              <a:lnSpc>
                <a:spcPct val="150000"/>
              </a:lnSpc>
              <a:buFont typeface="Wingdings" panose="05000000000000000000" pitchFamily="2" charset="2"/>
              <a:buChar char="Ø"/>
            </a:pPr>
            <a:r>
              <a:rPr lang="en-IN" dirty="0"/>
              <a:t>Ex: font-family: Arial, Helvetica, Futura</a:t>
            </a:r>
          </a:p>
          <a:p>
            <a:pPr marL="285750" indent="-285750">
              <a:lnSpc>
                <a:spcPct val="150000"/>
              </a:lnSpc>
              <a:buFont typeface="Wingdings" panose="05000000000000000000" pitchFamily="2" charset="2"/>
              <a:buChar char="Ø"/>
            </a:pPr>
            <a:r>
              <a:rPr lang="en-US" dirty="0"/>
              <a:t>A generic font can be specified as a font-family value.</a:t>
            </a:r>
          </a:p>
          <a:p>
            <a:pPr marL="285750" indent="-285750">
              <a:lnSpc>
                <a:spcPct val="150000"/>
              </a:lnSpc>
              <a:buFont typeface="Wingdings" panose="05000000000000000000" pitchFamily="2" charset="2"/>
              <a:buChar char="Ø"/>
            </a:pPr>
            <a:r>
              <a:rPr lang="en-US" dirty="0"/>
              <a:t>If a font name has more than one word, the whole name should be delimited by single quotes. </a:t>
            </a:r>
          </a:p>
          <a:p>
            <a:pPr marL="285750" indent="-285750">
              <a:lnSpc>
                <a:spcPct val="150000"/>
              </a:lnSpc>
              <a:buFont typeface="Wingdings" panose="05000000000000000000" pitchFamily="2" charset="2"/>
              <a:buChar char="Ø"/>
            </a:pPr>
            <a:r>
              <a:rPr lang="en-US" dirty="0"/>
              <a:t>Ex: </a:t>
            </a:r>
            <a:r>
              <a:rPr lang="en-IN" dirty="0"/>
              <a:t>font-family: 'Times New Roman’ </a:t>
            </a:r>
            <a:r>
              <a:rPr lang="en-US" dirty="0"/>
              <a:t>{Recommended}</a:t>
            </a:r>
            <a:endParaRPr lang="en-IN" dirty="0"/>
          </a:p>
        </p:txBody>
      </p:sp>
      <p:pic>
        <p:nvPicPr>
          <p:cNvPr id="8" name="Picture 7">
            <a:extLst>
              <a:ext uri="{FF2B5EF4-FFF2-40B4-BE49-F238E27FC236}">
                <a16:creationId xmlns:a16="http://schemas.microsoft.com/office/drawing/2014/main" id="{C7FE0C3D-5C2F-84B0-70F8-05BD71A36F11}"/>
              </a:ext>
            </a:extLst>
          </p:cNvPr>
          <p:cNvPicPr>
            <a:picLocks noChangeAspect="1"/>
          </p:cNvPicPr>
          <p:nvPr/>
        </p:nvPicPr>
        <p:blipFill>
          <a:blip r:embed="rId4"/>
          <a:stretch>
            <a:fillRect/>
          </a:stretch>
        </p:blipFill>
        <p:spPr>
          <a:xfrm>
            <a:off x="2914135" y="3954715"/>
            <a:ext cx="7496420" cy="2588944"/>
          </a:xfrm>
          <a:prstGeom prst="rect">
            <a:avLst/>
          </a:prstGeom>
        </p:spPr>
      </p:pic>
    </p:spTree>
    <p:extLst>
      <p:ext uri="{BB962C8B-B14F-4D97-AF65-F5344CB8AC3E}">
        <p14:creationId xmlns:p14="http://schemas.microsoft.com/office/powerpoint/2010/main" val="1843832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Families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68</a:t>
            </a:fld>
            <a:endParaRPr lang="en-US"/>
          </a:p>
        </p:txBody>
      </p:sp>
      <p:sp>
        <p:nvSpPr>
          <p:cNvPr id="5" name="TextBox 4">
            <a:extLst>
              <a:ext uri="{FF2B5EF4-FFF2-40B4-BE49-F238E27FC236}">
                <a16:creationId xmlns:a16="http://schemas.microsoft.com/office/drawing/2014/main" id="{0664D9D3-10CE-AB72-FFD9-5517C5F92AE4}"/>
              </a:ext>
            </a:extLst>
          </p:cNvPr>
          <p:cNvSpPr txBox="1"/>
          <p:nvPr/>
        </p:nvSpPr>
        <p:spPr>
          <a:xfrm>
            <a:off x="152400" y="1188347"/>
            <a:ext cx="10439400" cy="5355312"/>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Families&lt;/title&gt;</a:t>
            </a:r>
          </a:p>
          <a:p>
            <a:r>
              <a:rPr lang="en-IN" dirty="0"/>
              <a:t>		&lt;style type="text/</a:t>
            </a:r>
            <a:r>
              <a:rPr lang="en-IN" dirty="0" err="1"/>
              <a:t>css</a:t>
            </a:r>
            <a:r>
              <a:rPr lang="en-IN" dirty="0"/>
              <a:t>"&gt;</a:t>
            </a:r>
          </a:p>
          <a:p>
            <a:r>
              <a:rPr lang="en-IN" dirty="0"/>
              <a:t>			div p{font-family: 'Times New </a:t>
            </a:r>
            <a:r>
              <a:rPr lang="en-IN" dirty="0" err="1"/>
              <a:t>Roman';font-size</a:t>
            </a:r>
            <a:r>
              <a:rPr lang="en-IN" dirty="0"/>
              <a:t>: 30pt;}</a:t>
            </a:r>
          </a:p>
          <a:p>
            <a:r>
              <a:rPr lang="en-IN" dirty="0"/>
              <a:t>			p{font-family: </a:t>
            </a:r>
            <a:r>
              <a:rPr lang="en-IN" dirty="0" err="1"/>
              <a:t>monospace;font-size</a:t>
            </a:r>
            <a:r>
              <a:rPr lang="en-IN" dirty="0"/>
              <a:t>: 50pt;}</a:t>
            </a:r>
          </a:p>
          <a:p>
            <a:r>
              <a:rPr lang="en-IN" dirty="0"/>
              <a:t>		&lt;/style&gt;</a:t>
            </a:r>
          </a:p>
          <a:p>
            <a:r>
              <a:rPr lang="en-IN" dirty="0"/>
              <a:t>	&lt;/head&gt;</a:t>
            </a:r>
          </a:p>
          <a:p>
            <a:r>
              <a:rPr lang="en-IN" dirty="0"/>
              <a:t>	&lt;body&gt;</a:t>
            </a:r>
          </a:p>
          <a:p>
            <a:r>
              <a:rPr lang="en-IN" dirty="0"/>
              <a:t>	     &lt;p&gt;National Award Winners&lt;/p&gt;</a:t>
            </a:r>
          </a:p>
          <a:p>
            <a:r>
              <a:rPr lang="en-IN" dirty="0"/>
              <a:t>	     &lt;div&gt;</a:t>
            </a:r>
          </a:p>
          <a:p>
            <a:r>
              <a:rPr lang="en-IN" dirty="0"/>
              <a:t>		&lt;p&gt;</a:t>
            </a:r>
            <a:r>
              <a:rPr lang="en-IN" dirty="0" err="1"/>
              <a:t>Rakshith</a:t>
            </a:r>
            <a:r>
              <a:rPr lang="en-IN" dirty="0"/>
              <a:t> Shetty&lt;/p&gt;</a:t>
            </a:r>
          </a:p>
          <a:p>
            <a:r>
              <a:rPr lang="en-IN" dirty="0"/>
              <a:t>		&lt;p&gt;Allu Arjun&lt;/p&gt;</a:t>
            </a:r>
          </a:p>
          <a:p>
            <a:r>
              <a:rPr lang="en-IN" dirty="0"/>
              <a:t>	     &lt;/div&gt;</a:t>
            </a:r>
          </a:p>
          <a:p>
            <a:r>
              <a:rPr lang="en-IN" dirty="0"/>
              <a:t>		&lt;p&gt;Kriti </a:t>
            </a:r>
            <a:r>
              <a:rPr lang="en-IN" dirty="0" err="1"/>
              <a:t>Sanon</a:t>
            </a:r>
            <a:r>
              <a:rPr lang="en-IN" dirty="0"/>
              <a:t>&lt;/p&gt;</a:t>
            </a:r>
          </a:p>
          <a:p>
            <a:r>
              <a:rPr lang="en-IN" dirty="0"/>
              <a:t>		&lt;p&gt;Alia Bhatt&lt;/p&gt;</a:t>
            </a:r>
          </a:p>
          <a:p>
            <a:r>
              <a:rPr lang="en-IN" dirty="0"/>
              <a:t>	&lt;/body&gt;</a:t>
            </a:r>
          </a:p>
          <a:p>
            <a:r>
              <a:rPr lang="en-IN" dirty="0"/>
              <a:t>&lt;/html&gt;</a:t>
            </a:r>
          </a:p>
        </p:txBody>
      </p:sp>
    </p:spTree>
    <p:extLst>
      <p:ext uri="{BB962C8B-B14F-4D97-AF65-F5344CB8AC3E}">
        <p14:creationId xmlns:p14="http://schemas.microsoft.com/office/powerpoint/2010/main" val="1017223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Families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69</a:t>
            </a:fld>
            <a:endParaRPr lang="en-US"/>
          </a:p>
        </p:txBody>
      </p:sp>
      <p:pic>
        <p:nvPicPr>
          <p:cNvPr id="6" name="Picture 5">
            <a:extLst>
              <a:ext uri="{FF2B5EF4-FFF2-40B4-BE49-F238E27FC236}">
                <a16:creationId xmlns:a16="http://schemas.microsoft.com/office/drawing/2014/main" id="{BE20037F-7541-C94A-B710-907A0CA1F6D7}"/>
              </a:ext>
            </a:extLst>
          </p:cNvPr>
          <p:cNvPicPr>
            <a:picLocks noChangeAspect="1"/>
          </p:cNvPicPr>
          <p:nvPr/>
        </p:nvPicPr>
        <p:blipFill>
          <a:blip r:embed="rId4"/>
          <a:stretch>
            <a:fillRect/>
          </a:stretch>
        </p:blipFill>
        <p:spPr>
          <a:xfrm>
            <a:off x="1737283" y="1143000"/>
            <a:ext cx="8717434" cy="4940485"/>
          </a:xfrm>
          <a:prstGeom prst="rect">
            <a:avLst/>
          </a:prstGeom>
        </p:spPr>
      </p:pic>
    </p:spTree>
    <p:extLst>
      <p:ext uri="{BB962C8B-B14F-4D97-AF65-F5344CB8AC3E}">
        <p14:creationId xmlns:p14="http://schemas.microsoft.com/office/powerpoint/2010/main" val="369792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err="1"/>
              <a:t>i</a:t>
            </a:r>
            <a:r>
              <a:rPr lang="en-US" sz="2400" b="1" dirty="0"/>
              <a:t>. Inline Styles</a:t>
            </a:r>
            <a:endParaRPr lang="en-IN" sz="2400" b="1" dirty="0"/>
          </a:p>
        </p:txBody>
      </p:sp>
      <p:sp>
        <p:nvSpPr>
          <p:cNvPr id="16" name="Rectangle 15"/>
          <p:cNvSpPr/>
          <p:nvPr/>
        </p:nvSpPr>
        <p:spPr>
          <a:xfrm>
            <a:off x="202414" y="1066800"/>
            <a:ext cx="11734800" cy="3306418"/>
          </a:xfrm>
          <a:prstGeom prst="rect">
            <a:avLst/>
          </a:prstGeom>
        </p:spPr>
        <p:txBody>
          <a:bodyPr wrap="square">
            <a:spAutoFit/>
          </a:bodyPr>
          <a:lstStyle/>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r>
              <a:rPr lang="en-US" sz="2000" dirty="0">
                <a:ea typeface="Cambria"/>
                <a:cs typeface="Cambria"/>
                <a:sym typeface="Cambria"/>
              </a:rPr>
              <a:t>Inline style sheets apply to </a:t>
            </a:r>
            <a:r>
              <a:rPr lang="en-US" sz="2000" b="1" i="1" u="sng" dirty="0">
                <a:ea typeface="Cambria"/>
                <a:cs typeface="Cambria"/>
                <a:sym typeface="Cambria"/>
              </a:rPr>
              <a:t>content of single HTML element.</a:t>
            </a:r>
          </a:p>
          <a:p>
            <a:pPr marL="368300" marR="25400" indent="-342900" algn="just">
              <a:lnSpc>
                <a:spcPct val="200000"/>
              </a:lnSpc>
              <a:spcBef>
                <a:spcPts val="600"/>
              </a:spcBef>
              <a:buClr>
                <a:schemeClr val="dk1"/>
              </a:buClr>
              <a:buSzPts val="1100"/>
              <a:buFont typeface="Wingdings" panose="05000000000000000000" pitchFamily="2" charset="2"/>
              <a:buChar char="Ø"/>
            </a:pPr>
            <a:r>
              <a:rPr lang="en-US" sz="2000" dirty="0">
                <a:ea typeface="Cambria"/>
                <a:cs typeface="Cambria"/>
                <a:sym typeface="Cambria"/>
              </a:rPr>
              <a:t>Inline style specifications </a:t>
            </a:r>
            <a:r>
              <a:rPr lang="en-US" sz="2000" b="1" i="1" u="sng" dirty="0">
                <a:ea typeface="Cambria"/>
                <a:cs typeface="Cambria"/>
                <a:sym typeface="Cambria"/>
              </a:rPr>
              <a:t>appear within the opening tag and apply only to the content </a:t>
            </a:r>
            <a:r>
              <a:rPr lang="en-US" sz="2000" dirty="0">
                <a:ea typeface="Cambria"/>
                <a:cs typeface="Cambria"/>
                <a:sym typeface="Cambria"/>
              </a:rPr>
              <a:t>of that tag.</a:t>
            </a:r>
          </a:p>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endParaRPr lang="en-US" sz="2000" dirty="0">
              <a:ea typeface="Cambria"/>
              <a:cs typeface="Cambria"/>
              <a:sym typeface="Cambria"/>
            </a:endParaRPr>
          </a:p>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endParaRPr lang="en-US" sz="2000" dirty="0">
              <a:ea typeface="Cambria"/>
              <a:cs typeface="Cambria"/>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a:t>
            </a:fld>
            <a:endParaRPr lang="en-US"/>
          </a:p>
        </p:txBody>
      </p:sp>
    </p:spTree>
    <p:extLst>
      <p:ext uri="{BB962C8B-B14F-4D97-AF65-F5344CB8AC3E}">
        <p14:creationId xmlns:p14="http://schemas.microsoft.com/office/powerpoint/2010/main" val="1513998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ii. Font Sizes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70</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600200"/>
            <a:ext cx="10972800" cy="3959168"/>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nSpc>
                <a:spcPct val="200000"/>
              </a:lnSpc>
              <a:buFont typeface="Wingdings" panose="05000000000000000000" pitchFamily="2" charset="2"/>
              <a:buChar char="Ø"/>
            </a:pPr>
            <a:r>
              <a:rPr lang="en-US" dirty="0"/>
              <a:t>The font-size property specifies the size of the font.</a:t>
            </a:r>
          </a:p>
          <a:p>
            <a:pPr marL="285750" indent="-285750">
              <a:lnSpc>
                <a:spcPct val="200000"/>
              </a:lnSpc>
              <a:buFont typeface="Wingdings" panose="05000000000000000000" pitchFamily="2" charset="2"/>
              <a:buChar char="Ø"/>
            </a:pPr>
            <a:r>
              <a:rPr lang="en-US" b="1" i="1" u="sng" dirty="0"/>
              <a:t>Absolute: </a:t>
            </a:r>
            <a:r>
              <a:rPr lang="en-US" dirty="0"/>
              <a:t>the size value could be given as a length value in points, picas, or pixels, or as a keyword from the list: xx-small, x-small, small, medium, large, x-large, and xx-large.</a:t>
            </a:r>
          </a:p>
          <a:p>
            <a:pPr marL="285750" indent="-285750">
              <a:lnSpc>
                <a:spcPct val="200000"/>
              </a:lnSpc>
              <a:buFont typeface="Wingdings" panose="05000000000000000000" pitchFamily="2" charset="2"/>
              <a:buChar char="Ø"/>
            </a:pPr>
            <a:r>
              <a:rPr lang="en-US" b="1" i="1" u="sng" dirty="0"/>
              <a:t>Relative: </a:t>
            </a:r>
            <a:r>
              <a:rPr lang="en-US" dirty="0"/>
              <a:t>The relative size values are smaller and larger, which adjust the font size relative to the font size of the parent element. </a:t>
            </a:r>
          </a:p>
          <a:p>
            <a:pPr marL="285750" indent="-285750">
              <a:lnSpc>
                <a:spcPct val="200000"/>
              </a:lnSpc>
              <a:buFont typeface="Wingdings" panose="05000000000000000000" pitchFamily="2" charset="2"/>
              <a:buChar char="Ø"/>
            </a:pPr>
            <a:r>
              <a:rPr lang="en-US" b="1" i="1" u="sng" dirty="0"/>
              <a:t>Problem with the keyword sizes</a:t>
            </a:r>
            <a:r>
              <a:rPr lang="en-US" dirty="0"/>
              <a:t> is that the size relationship between adjacent keywords is not exactly the same on different browsers.</a:t>
            </a:r>
            <a:endParaRPr lang="en-IN" dirty="0"/>
          </a:p>
        </p:txBody>
      </p:sp>
    </p:spTree>
    <p:extLst>
      <p:ext uri="{BB962C8B-B14F-4D97-AF65-F5344CB8AC3E}">
        <p14:creationId xmlns:p14="http://schemas.microsoft.com/office/powerpoint/2010/main" val="1137108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Sizes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71</a:t>
            </a:fld>
            <a:endParaRPr lang="en-US"/>
          </a:p>
        </p:txBody>
      </p:sp>
      <p:sp>
        <p:nvSpPr>
          <p:cNvPr id="5" name="TextBox 4">
            <a:extLst>
              <a:ext uri="{FF2B5EF4-FFF2-40B4-BE49-F238E27FC236}">
                <a16:creationId xmlns:a16="http://schemas.microsoft.com/office/drawing/2014/main" id="{5540C095-F2CB-84C4-C12D-3BA76C6FCF7B}"/>
              </a:ext>
            </a:extLst>
          </p:cNvPr>
          <p:cNvSpPr txBox="1"/>
          <p:nvPr/>
        </p:nvSpPr>
        <p:spPr>
          <a:xfrm>
            <a:off x="575746" y="1204162"/>
            <a:ext cx="10820400" cy="5355312"/>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Sizes&lt;/title&gt;</a:t>
            </a:r>
          </a:p>
          <a:p>
            <a:r>
              <a:rPr lang="en-IN" dirty="0"/>
              <a:t>		&lt;style type="text/</a:t>
            </a:r>
            <a:r>
              <a:rPr lang="en-IN" dirty="0" err="1"/>
              <a:t>css</a:t>
            </a:r>
            <a:r>
              <a:rPr lang="en-IN" dirty="0"/>
              <a:t>"&gt;</a:t>
            </a:r>
          </a:p>
          <a:p>
            <a:r>
              <a:rPr lang="en-IN" dirty="0"/>
              <a:t>			div p{font-family: 'Times New </a:t>
            </a:r>
            <a:r>
              <a:rPr lang="en-IN" dirty="0" err="1"/>
              <a:t>Roman';font-size</a:t>
            </a:r>
            <a:r>
              <a:rPr lang="en-IN" dirty="0"/>
              <a:t>: small;}</a:t>
            </a:r>
          </a:p>
          <a:p>
            <a:r>
              <a:rPr lang="en-IN" dirty="0"/>
              <a:t>			p{font-family: </a:t>
            </a:r>
            <a:r>
              <a:rPr lang="en-IN" dirty="0" err="1"/>
              <a:t>monospace;font-size</a:t>
            </a:r>
            <a:r>
              <a:rPr lang="en-IN" dirty="0"/>
              <a:t>: 50%;}</a:t>
            </a:r>
          </a:p>
          <a:p>
            <a:r>
              <a:rPr lang="en-IN" dirty="0"/>
              <a:t>		&lt;/style&gt;</a:t>
            </a:r>
          </a:p>
          <a:p>
            <a:r>
              <a:rPr lang="en-IN" dirty="0"/>
              <a:t>	&lt;/head&gt;</a:t>
            </a:r>
          </a:p>
          <a:p>
            <a:r>
              <a:rPr lang="en-IN" dirty="0"/>
              <a:t>	&lt;body&gt;</a:t>
            </a:r>
          </a:p>
          <a:p>
            <a:r>
              <a:rPr lang="en-IN" dirty="0"/>
              <a:t>	     &lt;p&gt;National Award Winners&lt;/p&gt;</a:t>
            </a:r>
          </a:p>
          <a:p>
            <a:r>
              <a:rPr lang="en-IN" dirty="0"/>
              <a:t>	     &lt;div&gt;</a:t>
            </a:r>
          </a:p>
          <a:p>
            <a:r>
              <a:rPr lang="en-IN" dirty="0"/>
              <a:t>		&lt;p&gt;</a:t>
            </a:r>
            <a:r>
              <a:rPr lang="en-IN" dirty="0" err="1"/>
              <a:t>Rakshith</a:t>
            </a:r>
            <a:r>
              <a:rPr lang="en-IN" dirty="0"/>
              <a:t> Shetty&lt;/p&gt;</a:t>
            </a:r>
          </a:p>
          <a:p>
            <a:r>
              <a:rPr lang="en-IN" dirty="0"/>
              <a:t>		&lt;p&gt;Allu Arjun&lt;/p&gt;</a:t>
            </a:r>
          </a:p>
          <a:p>
            <a:r>
              <a:rPr lang="en-IN" dirty="0"/>
              <a:t>	     &lt;/div&gt;</a:t>
            </a:r>
          </a:p>
          <a:p>
            <a:r>
              <a:rPr lang="en-IN" dirty="0"/>
              <a:t>		&lt;p&gt;Kriti </a:t>
            </a:r>
            <a:r>
              <a:rPr lang="en-IN" dirty="0" err="1"/>
              <a:t>Sanon</a:t>
            </a:r>
            <a:r>
              <a:rPr lang="en-IN" dirty="0"/>
              <a:t>&lt;/p&gt;</a:t>
            </a:r>
          </a:p>
          <a:p>
            <a:r>
              <a:rPr lang="en-IN" dirty="0"/>
              <a:t>		&lt;p&gt;Alia Bhatt&lt;/p&gt;</a:t>
            </a:r>
          </a:p>
          <a:p>
            <a:r>
              <a:rPr lang="en-IN" dirty="0"/>
              <a:t>	&lt;/body&gt;</a:t>
            </a:r>
          </a:p>
          <a:p>
            <a:r>
              <a:rPr lang="en-IN" dirty="0"/>
              <a:t>&lt;/html&gt;</a:t>
            </a:r>
          </a:p>
        </p:txBody>
      </p:sp>
    </p:spTree>
    <p:extLst>
      <p:ext uri="{BB962C8B-B14F-4D97-AF65-F5344CB8AC3E}">
        <p14:creationId xmlns:p14="http://schemas.microsoft.com/office/powerpoint/2010/main" val="154017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Sizes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72</a:t>
            </a:fld>
            <a:endParaRPr lang="en-US"/>
          </a:p>
        </p:txBody>
      </p:sp>
      <p:pic>
        <p:nvPicPr>
          <p:cNvPr id="6" name="Picture 5">
            <a:extLst>
              <a:ext uri="{FF2B5EF4-FFF2-40B4-BE49-F238E27FC236}">
                <a16:creationId xmlns:a16="http://schemas.microsoft.com/office/drawing/2014/main" id="{863D2EDA-96FB-023B-1595-2E30DBA5C530}"/>
              </a:ext>
            </a:extLst>
          </p:cNvPr>
          <p:cNvPicPr>
            <a:picLocks noChangeAspect="1"/>
          </p:cNvPicPr>
          <p:nvPr/>
        </p:nvPicPr>
        <p:blipFill>
          <a:blip r:embed="rId4"/>
          <a:stretch>
            <a:fillRect/>
          </a:stretch>
        </p:blipFill>
        <p:spPr>
          <a:xfrm>
            <a:off x="15562" y="2273240"/>
            <a:ext cx="12160875" cy="2311519"/>
          </a:xfrm>
          <a:prstGeom prst="rect">
            <a:avLst/>
          </a:prstGeom>
        </p:spPr>
      </p:pic>
    </p:spTree>
    <p:extLst>
      <p:ext uri="{BB962C8B-B14F-4D97-AF65-F5344CB8AC3E}">
        <p14:creationId xmlns:p14="http://schemas.microsoft.com/office/powerpoint/2010/main" val="229358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iii. Font Variants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73</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600200"/>
            <a:ext cx="10972800" cy="3959168"/>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lnSpc>
                <a:spcPct val="200000"/>
              </a:lnSpc>
              <a:buFont typeface="Wingdings" panose="05000000000000000000" pitchFamily="2" charset="2"/>
              <a:buChar char="Ø"/>
            </a:pPr>
            <a:r>
              <a:rPr lang="en-US" sz="2000" dirty="0"/>
              <a:t>The default value of the font-variant property is normal, which specifies the usual character font.</a:t>
            </a:r>
          </a:p>
          <a:p>
            <a:pPr marL="285750" indent="-285750" algn="just">
              <a:lnSpc>
                <a:spcPct val="200000"/>
              </a:lnSpc>
              <a:buFont typeface="Wingdings" panose="05000000000000000000" pitchFamily="2" charset="2"/>
              <a:buChar char="Ø"/>
            </a:pPr>
            <a:r>
              <a:rPr lang="en-US" sz="2000" dirty="0"/>
              <a:t> This property can be set to small-caps to specify small capital letters. </a:t>
            </a:r>
          </a:p>
          <a:p>
            <a:pPr marL="285750" indent="-285750" algn="just">
              <a:lnSpc>
                <a:spcPct val="200000"/>
              </a:lnSpc>
              <a:buFont typeface="Wingdings" panose="05000000000000000000" pitchFamily="2" charset="2"/>
              <a:buChar char="Ø"/>
            </a:pPr>
            <a:r>
              <a:rPr lang="en-US" sz="2000" dirty="0"/>
              <a:t>These are all uppercase, but the letters that are normally uppercase are a bit larger than those that are normally lowercase.</a:t>
            </a:r>
            <a:endParaRPr lang="en-IN" sz="2000" dirty="0"/>
          </a:p>
        </p:txBody>
      </p:sp>
    </p:spTree>
    <p:extLst>
      <p:ext uri="{BB962C8B-B14F-4D97-AF65-F5344CB8AC3E}">
        <p14:creationId xmlns:p14="http://schemas.microsoft.com/office/powerpoint/2010/main" val="882909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Variants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74</a:t>
            </a:fld>
            <a:endParaRPr lang="en-US"/>
          </a:p>
        </p:txBody>
      </p:sp>
      <p:sp>
        <p:nvSpPr>
          <p:cNvPr id="5" name="TextBox 4">
            <a:extLst>
              <a:ext uri="{FF2B5EF4-FFF2-40B4-BE49-F238E27FC236}">
                <a16:creationId xmlns:a16="http://schemas.microsoft.com/office/drawing/2014/main" id="{72FE051F-57FA-22CB-3BF1-B1C2E76A1D61}"/>
              </a:ext>
            </a:extLst>
          </p:cNvPr>
          <p:cNvSpPr txBox="1"/>
          <p:nvPr/>
        </p:nvSpPr>
        <p:spPr>
          <a:xfrm>
            <a:off x="304800" y="1066800"/>
            <a:ext cx="9081458" cy="5355312"/>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Variants&lt;/title&gt;</a:t>
            </a:r>
          </a:p>
          <a:p>
            <a:r>
              <a:rPr lang="en-IN" dirty="0"/>
              <a:t>		&lt;style type="text/</a:t>
            </a:r>
            <a:r>
              <a:rPr lang="en-IN" dirty="0" err="1"/>
              <a:t>css</a:t>
            </a:r>
            <a:r>
              <a:rPr lang="en-IN" dirty="0"/>
              <a:t>"&gt;</a:t>
            </a:r>
          </a:p>
          <a:p>
            <a:r>
              <a:rPr lang="en-IN" dirty="0"/>
              <a:t>			div p{font-size: 30pt;}</a:t>
            </a:r>
          </a:p>
          <a:p>
            <a:r>
              <a:rPr lang="en-IN" dirty="0"/>
              <a:t>			p{font-size: 30pt; font-variant: small-caps;}</a:t>
            </a:r>
          </a:p>
          <a:p>
            <a:r>
              <a:rPr lang="en-IN" dirty="0"/>
              <a:t>		&lt;/style&gt;</a:t>
            </a:r>
          </a:p>
          <a:p>
            <a:r>
              <a:rPr lang="en-IN" dirty="0"/>
              <a:t>	&lt;/head&gt;</a:t>
            </a:r>
          </a:p>
          <a:p>
            <a:r>
              <a:rPr lang="en-IN" dirty="0"/>
              <a:t>	&lt;body&gt;</a:t>
            </a:r>
          </a:p>
          <a:p>
            <a:r>
              <a:rPr lang="en-IN" dirty="0"/>
              <a:t>	     &lt;p&gt;National Award Winners&lt;/p&gt;</a:t>
            </a:r>
          </a:p>
          <a:p>
            <a:r>
              <a:rPr lang="en-IN" dirty="0"/>
              <a:t>	     &lt;div&gt;</a:t>
            </a:r>
          </a:p>
          <a:p>
            <a:r>
              <a:rPr lang="en-IN" dirty="0"/>
              <a:t>		&lt;p&gt;RAKSHITH SHETTY&lt;/p&gt;</a:t>
            </a:r>
          </a:p>
          <a:p>
            <a:r>
              <a:rPr lang="en-IN" dirty="0"/>
              <a:t>		&lt;p&gt;ALLU ARJUN&lt;/p&gt;</a:t>
            </a:r>
          </a:p>
          <a:p>
            <a:r>
              <a:rPr lang="en-IN" dirty="0"/>
              <a:t>	     &lt;/div&gt;</a:t>
            </a:r>
          </a:p>
          <a:p>
            <a:r>
              <a:rPr lang="en-IN" dirty="0"/>
              <a:t>		&lt;p&gt;Kriti </a:t>
            </a:r>
            <a:r>
              <a:rPr lang="en-IN" dirty="0" err="1"/>
              <a:t>Sanon</a:t>
            </a:r>
            <a:r>
              <a:rPr lang="en-IN" dirty="0"/>
              <a:t>&lt;/p&gt;</a:t>
            </a:r>
          </a:p>
          <a:p>
            <a:r>
              <a:rPr lang="en-IN" dirty="0"/>
              <a:t>		&lt;p&gt;Alia Bhatt&lt;/p&gt;</a:t>
            </a:r>
          </a:p>
          <a:p>
            <a:r>
              <a:rPr lang="en-IN" dirty="0"/>
              <a:t>	&lt;/body&gt;</a:t>
            </a:r>
          </a:p>
          <a:p>
            <a:r>
              <a:rPr lang="en-IN" dirty="0"/>
              <a:t>&lt;/html&gt;</a:t>
            </a:r>
          </a:p>
        </p:txBody>
      </p:sp>
    </p:spTree>
    <p:extLst>
      <p:ext uri="{BB962C8B-B14F-4D97-AF65-F5344CB8AC3E}">
        <p14:creationId xmlns:p14="http://schemas.microsoft.com/office/powerpoint/2010/main" val="3843548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Variants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75</a:t>
            </a:fld>
            <a:endParaRPr lang="en-US"/>
          </a:p>
        </p:txBody>
      </p:sp>
      <p:pic>
        <p:nvPicPr>
          <p:cNvPr id="6" name="Picture 5">
            <a:extLst>
              <a:ext uri="{FF2B5EF4-FFF2-40B4-BE49-F238E27FC236}">
                <a16:creationId xmlns:a16="http://schemas.microsoft.com/office/drawing/2014/main" id="{3D27D9B4-ADA8-75BE-C70D-208BCAD021AA}"/>
              </a:ext>
            </a:extLst>
          </p:cNvPr>
          <p:cNvPicPr>
            <a:picLocks noChangeAspect="1"/>
          </p:cNvPicPr>
          <p:nvPr/>
        </p:nvPicPr>
        <p:blipFill>
          <a:blip r:embed="rId4"/>
          <a:stretch>
            <a:fillRect/>
          </a:stretch>
        </p:blipFill>
        <p:spPr>
          <a:xfrm>
            <a:off x="42987" y="1066800"/>
            <a:ext cx="12141824" cy="5073911"/>
          </a:xfrm>
          <a:prstGeom prst="rect">
            <a:avLst/>
          </a:prstGeom>
        </p:spPr>
      </p:pic>
    </p:spTree>
    <p:extLst>
      <p:ext uri="{BB962C8B-B14F-4D97-AF65-F5344CB8AC3E}">
        <p14:creationId xmlns:p14="http://schemas.microsoft.com/office/powerpoint/2010/main" val="13310249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iv. Font Styles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76</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600200"/>
            <a:ext cx="10972800" cy="3959168"/>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lnSpc>
                <a:spcPct val="200000"/>
              </a:lnSpc>
              <a:buFont typeface="Wingdings" panose="05000000000000000000" pitchFamily="2" charset="2"/>
              <a:buChar char="Ø"/>
            </a:pPr>
            <a:r>
              <a:rPr lang="en-US" sz="2400" dirty="0">
                <a:solidFill>
                  <a:schemeClr val="tx1"/>
                </a:solidFill>
              </a:rPr>
              <a:t>The font-style property is usually used to specify italic:</a:t>
            </a:r>
          </a:p>
          <a:p>
            <a:pPr algn="just">
              <a:lnSpc>
                <a:spcPct val="200000"/>
              </a:lnSpc>
            </a:pPr>
            <a:r>
              <a:rPr lang="en-IN" sz="2400" dirty="0">
                <a:solidFill>
                  <a:schemeClr val="tx1"/>
                </a:solidFill>
              </a:rPr>
              <a:t>			</a:t>
            </a:r>
            <a:r>
              <a:rPr lang="en-IN" sz="2400" b="1" dirty="0">
                <a:solidFill>
                  <a:srgbClr val="FF0000"/>
                </a:solidFill>
              </a:rPr>
              <a:t>font-style: italic</a:t>
            </a:r>
          </a:p>
          <a:p>
            <a:pPr marL="285750" indent="-285750" algn="just">
              <a:lnSpc>
                <a:spcPct val="200000"/>
              </a:lnSpc>
              <a:buFont typeface="Wingdings" panose="05000000000000000000" pitchFamily="2" charset="2"/>
              <a:buChar char="Ø"/>
            </a:pPr>
            <a:r>
              <a:rPr lang="en-IN" sz="2400" dirty="0">
                <a:solidFill>
                  <a:schemeClr val="tx1"/>
                </a:solidFill>
              </a:rPr>
              <a:t>oblique: value is almost similar to italic.</a:t>
            </a:r>
          </a:p>
          <a:p>
            <a:pPr marL="285750" indent="-285750" algn="just">
              <a:lnSpc>
                <a:spcPct val="200000"/>
              </a:lnSpc>
              <a:buFont typeface="Wingdings" panose="05000000000000000000" pitchFamily="2" charset="2"/>
              <a:buChar char="Ø"/>
            </a:pPr>
            <a:r>
              <a:rPr lang="en-IN" sz="2400" dirty="0">
                <a:solidFill>
                  <a:schemeClr val="tx1"/>
                </a:solidFill>
              </a:rPr>
              <a:t>normal: value specifies the font to be normal style.</a:t>
            </a:r>
            <a:endParaRPr lang="en-US" sz="2400" dirty="0">
              <a:solidFill>
                <a:schemeClr val="tx1"/>
              </a:solidFill>
            </a:endParaRPr>
          </a:p>
        </p:txBody>
      </p:sp>
    </p:spTree>
    <p:extLst>
      <p:ext uri="{BB962C8B-B14F-4D97-AF65-F5344CB8AC3E}">
        <p14:creationId xmlns:p14="http://schemas.microsoft.com/office/powerpoint/2010/main" val="1507688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Styles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77</a:t>
            </a:fld>
            <a:endParaRPr lang="en-US"/>
          </a:p>
        </p:txBody>
      </p:sp>
      <p:sp>
        <p:nvSpPr>
          <p:cNvPr id="5" name="TextBox 4">
            <a:extLst>
              <a:ext uri="{FF2B5EF4-FFF2-40B4-BE49-F238E27FC236}">
                <a16:creationId xmlns:a16="http://schemas.microsoft.com/office/drawing/2014/main" id="{72FE051F-57FA-22CB-3BF1-B1C2E76A1D61}"/>
              </a:ext>
            </a:extLst>
          </p:cNvPr>
          <p:cNvSpPr txBox="1"/>
          <p:nvPr/>
        </p:nvSpPr>
        <p:spPr>
          <a:xfrm>
            <a:off x="228600" y="1147055"/>
            <a:ext cx="11430000" cy="4524315"/>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Styles&lt;/title&gt;</a:t>
            </a:r>
          </a:p>
          <a:p>
            <a:r>
              <a:rPr lang="en-IN" dirty="0"/>
              <a:t>		&lt;style type="text/</a:t>
            </a:r>
            <a:r>
              <a:rPr lang="en-IN" dirty="0" err="1"/>
              <a:t>css</a:t>
            </a:r>
            <a:r>
              <a:rPr lang="en-IN" dirty="0"/>
              <a:t>"&gt;</a:t>
            </a:r>
          </a:p>
          <a:p>
            <a:r>
              <a:rPr lang="en-IN" dirty="0"/>
              <a:t>			h2{</a:t>
            </a:r>
            <a:r>
              <a:rPr lang="en-IN" dirty="0" err="1"/>
              <a:t>color</a:t>
            </a:r>
            <a:r>
              <a:rPr lang="en-IN" dirty="0"/>
              <a:t>: red; font-style: oblique;}</a:t>
            </a:r>
          </a:p>
          <a:p>
            <a:r>
              <a:rPr lang="en-IN" dirty="0"/>
              <a:t>			p{font-size: 30pt; font-style: italic;}</a:t>
            </a:r>
          </a:p>
          <a:p>
            <a:r>
              <a:rPr lang="en-IN" dirty="0"/>
              <a:t>		&lt;/style&gt;</a:t>
            </a:r>
          </a:p>
          <a:p>
            <a:r>
              <a:rPr lang="en-IN" dirty="0"/>
              <a:t>	&lt;/head&gt;</a:t>
            </a:r>
          </a:p>
          <a:p>
            <a:r>
              <a:rPr lang="en-IN" dirty="0"/>
              <a:t>	&lt;body&gt;</a:t>
            </a:r>
          </a:p>
          <a:p>
            <a:r>
              <a:rPr lang="en-IN" dirty="0"/>
              <a:t>	     &lt;h2&gt;National Award Winners -  MUSIC&lt;/h2&gt;</a:t>
            </a:r>
          </a:p>
          <a:p>
            <a:r>
              <a:rPr lang="en-IN" dirty="0"/>
              <a:t>		&lt;p&gt;DEVI SRI PRASAD&lt;/p&gt;</a:t>
            </a:r>
          </a:p>
          <a:p>
            <a:r>
              <a:rPr lang="en-IN" dirty="0"/>
              <a:t>		&lt;p&gt;KALA BHAIRAVA&lt;/p&gt;</a:t>
            </a:r>
          </a:p>
          <a:p>
            <a:r>
              <a:rPr lang="en-IN" dirty="0"/>
              <a:t>		&lt;p&gt;SHREYA GHOSHAL&lt;/p&gt;</a:t>
            </a:r>
          </a:p>
          <a:p>
            <a:r>
              <a:rPr lang="en-IN" dirty="0"/>
              <a:t>	&lt;/body&gt;</a:t>
            </a:r>
          </a:p>
          <a:p>
            <a:r>
              <a:rPr lang="en-IN" dirty="0"/>
              <a:t>&lt;/html&gt;</a:t>
            </a:r>
          </a:p>
        </p:txBody>
      </p:sp>
    </p:spTree>
    <p:extLst>
      <p:ext uri="{BB962C8B-B14F-4D97-AF65-F5344CB8AC3E}">
        <p14:creationId xmlns:p14="http://schemas.microsoft.com/office/powerpoint/2010/main" val="3664719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Styles – Code – Output </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78</a:t>
            </a:fld>
            <a:endParaRPr lang="en-US"/>
          </a:p>
        </p:txBody>
      </p:sp>
      <p:pic>
        <p:nvPicPr>
          <p:cNvPr id="6" name="Picture 5">
            <a:extLst>
              <a:ext uri="{FF2B5EF4-FFF2-40B4-BE49-F238E27FC236}">
                <a16:creationId xmlns:a16="http://schemas.microsoft.com/office/drawing/2014/main" id="{1237015D-F714-C016-BC25-EB3849C73CF8}"/>
              </a:ext>
            </a:extLst>
          </p:cNvPr>
          <p:cNvPicPr>
            <a:picLocks noChangeAspect="1"/>
          </p:cNvPicPr>
          <p:nvPr/>
        </p:nvPicPr>
        <p:blipFill>
          <a:blip r:embed="rId4"/>
          <a:stretch>
            <a:fillRect/>
          </a:stretch>
        </p:blipFill>
        <p:spPr>
          <a:xfrm>
            <a:off x="0" y="1463675"/>
            <a:ext cx="12192000" cy="3930650"/>
          </a:xfrm>
          <a:prstGeom prst="rect">
            <a:avLst/>
          </a:prstGeom>
        </p:spPr>
      </p:pic>
    </p:spTree>
    <p:extLst>
      <p:ext uri="{BB962C8B-B14F-4D97-AF65-F5344CB8AC3E}">
        <p14:creationId xmlns:p14="http://schemas.microsoft.com/office/powerpoint/2010/main" val="972743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v. Font Weights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79</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447800"/>
            <a:ext cx="10972800" cy="45720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lnSpc>
                <a:spcPct val="150000"/>
              </a:lnSpc>
              <a:buFont typeface="Wingdings" panose="05000000000000000000" pitchFamily="2" charset="2"/>
              <a:buChar char="Ø"/>
            </a:pPr>
            <a:r>
              <a:rPr lang="en-US" sz="2000" dirty="0"/>
              <a:t>The font-weight property is used to specify the degree of boldness:</a:t>
            </a:r>
            <a:r>
              <a:rPr lang="en-IN" sz="2000" dirty="0">
                <a:solidFill>
                  <a:schemeClr val="tx1"/>
                </a:solidFill>
              </a:rPr>
              <a:t>			</a:t>
            </a:r>
            <a:r>
              <a:rPr lang="en-IN" sz="2000" b="1" dirty="0">
                <a:solidFill>
                  <a:srgbClr val="FF0000"/>
                </a:solidFill>
              </a:rPr>
              <a:t>font-weight: bold</a:t>
            </a:r>
          </a:p>
          <a:p>
            <a:pPr marL="285750" indent="-285750" algn="just">
              <a:lnSpc>
                <a:spcPct val="150000"/>
              </a:lnSpc>
              <a:buFont typeface="Wingdings" panose="05000000000000000000" pitchFamily="2" charset="2"/>
              <a:buChar char="Ø"/>
            </a:pPr>
            <a:r>
              <a:rPr lang="en-IN" sz="2000" dirty="0">
                <a:solidFill>
                  <a:schemeClr val="tx1"/>
                </a:solidFill>
              </a:rPr>
              <a:t>Besides bold:</a:t>
            </a:r>
          </a:p>
          <a:p>
            <a:pPr marL="1257300" lvl="2" indent="-342900" algn="just">
              <a:lnSpc>
                <a:spcPct val="150000"/>
              </a:lnSpc>
              <a:buFont typeface="Wingdings" panose="05000000000000000000" pitchFamily="2" charset="2"/>
              <a:buChar char="à"/>
            </a:pPr>
            <a:r>
              <a:rPr lang="en-IN" sz="2000" dirty="0">
                <a:solidFill>
                  <a:schemeClr val="tx1"/>
                </a:solidFill>
                <a:sym typeface="Wingdings" panose="05000000000000000000" pitchFamily="2" charset="2"/>
              </a:rPr>
              <a:t>normal (default)</a:t>
            </a:r>
          </a:p>
          <a:p>
            <a:pPr marL="1257300" lvl="2" indent="-342900" algn="just">
              <a:lnSpc>
                <a:spcPct val="150000"/>
              </a:lnSpc>
              <a:buFont typeface="Wingdings" panose="05000000000000000000" pitchFamily="2" charset="2"/>
              <a:buChar char="à"/>
            </a:pPr>
            <a:r>
              <a:rPr lang="en-IN" sz="2000" dirty="0">
                <a:solidFill>
                  <a:schemeClr val="tx1"/>
                </a:solidFill>
                <a:sym typeface="Wingdings" panose="05000000000000000000" pitchFamily="2" charset="2"/>
              </a:rPr>
              <a:t>bolder</a:t>
            </a:r>
          </a:p>
          <a:p>
            <a:pPr marL="1257300" lvl="2" indent="-342900" algn="just">
              <a:lnSpc>
                <a:spcPct val="150000"/>
              </a:lnSpc>
              <a:buFont typeface="Wingdings" panose="05000000000000000000" pitchFamily="2" charset="2"/>
              <a:buChar char="à"/>
            </a:pPr>
            <a:r>
              <a:rPr lang="en-US" sz="2000" dirty="0">
                <a:solidFill>
                  <a:schemeClr val="tx1"/>
                </a:solidFill>
              </a:rPr>
              <a:t>lighter</a:t>
            </a:r>
          </a:p>
          <a:p>
            <a:pPr marL="342900" indent="-342900" algn="just">
              <a:lnSpc>
                <a:spcPct val="150000"/>
              </a:lnSpc>
              <a:buFont typeface="Wingdings" panose="05000000000000000000" pitchFamily="2" charset="2"/>
              <a:buChar char="Ø"/>
            </a:pPr>
            <a:r>
              <a:rPr lang="en-US" sz="2000" dirty="0"/>
              <a:t>Specific numbers also can be given in multiples of 100 from </a:t>
            </a:r>
            <a:r>
              <a:rPr lang="en-US" sz="2000" b="1" i="1" u="sng" dirty="0"/>
              <a:t>100 to 900, where 400 is the same as normal and 700 is the same as bold</a:t>
            </a:r>
            <a:r>
              <a:rPr lang="en-US" sz="2000" b="1" i="1" u="sng" dirty="0">
                <a:solidFill>
                  <a:schemeClr val="tx1"/>
                </a:solidFill>
              </a:rPr>
              <a:t>.</a:t>
            </a:r>
          </a:p>
        </p:txBody>
      </p:sp>
    </p:spTree>
    <p:extLst>
      <p:ext uri="{BB962C8B-B14F-4D97-AF65-F5344CB8AC3E}">
        <p14:creationId xmlns:p14="http://schemas.microsoft.com/office/powerpoint/2010/main" val="3594479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ii. Document/ Internal Styles</a:t>
            </a:r>
            <a:endParaRPr lang="en-IN" sz="2400" b="1" dirty="0"/>
          </a:p>
        </p:txBody>
      </p:sp>
      <p:sp>
        <p:nvSpPr>
          <p:cNvPr id="16" name="Rectangle 15"/>
          <p:cNvSpPr/>
          <p:nvPr/>
        </p:nvSpPr>
        <p:spPr>
          <a:xfrm>
            <a:off x="202414" y="1066800"/>
            <a:ext cx="11734800" cy="2612895"/>
          </a:xfrm>
          <a:prstGeom prst="rect">
            <a:avLst/>
          </a:prstGeom>
        </p:spPr>
        <p:txBody>
          <a:bodyPr wrap="square">
            <a:spAutoFit/>
          </a:bodyPr>
          <a:lstStyle/>
          <a:p>
            <a:pPr marL="482600" marR="25400" lvl="0" indent="-457200" algn="just" rtl="0">
              <a:lnSpc>
                <a:spcPct val="200000"/>
              </a:lnSpc>
              <a:spcBef>
                <a:spcPts val="600"/>
              </a:spcBef>
              <a:spcAft>
                <a:spcPts val="0"/>
              </a:spcAft>
              <a:buClr>
                <a:schemeClr val="dk1"/>
              </a:buClr>
              <a:buSzPts val="1100"/>
              <a:buFont typeface="Wingdings" panose="05000000000000000000" pitchFamily="2" charset="2"/>
              <a:buChar char="Ø"/>
            </a:pPr>
            <a:r>
              <a:rPr lang="en-US" sz="2000" dirty="0">
                <a:ea typeface="Cambria"/>
                <a:cs typeface="Cambria"/>
                <a:sym typeface="Cambria"/>
              </a:rPr>
              <a:t>Document level style sheets </a:t>
            </a:r>
            <a:r>
              <a:rPr lang="en-US" sz="2000" b="1" i="1" u="sng" dirty="0">
                <a:ea typeface="Cambria"/>
                <a:cs typeface="Cambria"/>
                <a:sym typeface="Cambria"/>
              </a:rPr>
              <a:t>apply to the whole body of a document.</a:t>
            </a:r>
          </a:p>
          <a:p>
            <a:pPr marL="482600" marR="25400" indent="-457200" algn="just">
              <a:lnSpc>
                <a:spcPct val="200000"/>
              </a:lnSpc>
              <a:spcBef>
                <a:spcPts val="600"/>
              </a:spcBef>
              <a:buClr>
                <a:schemeClr val="dk1"/>
              </a:buClr>
              <a:buSzPts val="1100"/>
              <a:buFont typeface="Wingdings" panose="05000000000000000000" pitchFamily="2" charset="2"/>
              <a:buChar char="Ø"/>
            </a:pPr>
            <a:r>
              <a:rPr lang="en-US" sz="2000" dirty="0">
                <a:ea typeface="Cambria"/>
                <a:cs typeface="Cambria"/>
                <a:sym typeface="Cambria"/>
              </a:rPr>
              <a:t>Document level style specifications </a:t>
            </a:r>
            <a:r>
              <a:rPr lang="en-US" sz="2000" b="1" i="1" u="sng" dirty="0">
                <a:ea typeface="Cambria"/>
                <a:cs typeface="Cambria"/>
                <a:sym typeface="Cambria"/>
              </a:rPr>
              <a:t>appear in the document head section and apply to the entire body of the document.</a:t>
            </a:r>
          </a:p>
          <a:p>
            <a:pPr marL="482600" marR="25400" lvl="0" indent="-457200" algn="just" rtl="0">
              <a:lnSpc>
                <a:spcPct val="200000"/>
              </a:lnSpc>
              <a:spcBef>
                <a:spcPts val="600"/>
              </a:spcBef>
              <a:spcAft>
                <a:spcPts val="0"/>
              </a:spcAft>
              <a:buClr>
                <a:schemeClr val="dk1"/>
              </a:buClr>
              <a:buSzPts val="1100"/>
              <a:buFont typeface="Wingdings" panose="05000000000000000000" pitchFamily="2" charset="2"/>
              <a:buChar char="Ø"/>
            </a:pPr>
            <a:endParaRPr lang="en-US" sz="2000" dirty="0">
              <a:ea typeface="Cambria"/>
              <a:cs typeface="Cambria"/>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a:t>
            </a:fld>
            <a:endParaRPr lang="en-US"/>
          </a:p>
        </p:txBody>
      </p:sp>
    </p:spTree>
    <p:extLst>
      <p:ext uri="{BB962C8B-B14F-4D97-AF65-F5344CB8AC3E}">
        <p14:creationId xmlns:p14="http://schemas.microsoft.com/office/powerpoint/2010/main" val="924374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Weights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80</a:t>
            </a:fld>
            <a:endParaRPr lang="en-US"/>
          </a:p>
        </p:txBody>
      </p:sp>
      <p:sp>
        <p:nvSpPr>
          <p:cNvPr id="5" name="TextBox 4">
            <a:extLst>
              <a:ext uri="{FF2B5EF4-FFF2-40B4-BE49-F238E27FC236}">
                <a16:creationId xmlns:a16="http://schemas.microsoft.com/office/drawing/2014/main" id="{15FF4BD4-2AE4-EEA2-0F04-377FF0511E25}"/>
              </a:ext>
            </a:extLst>
          </p:cNvPr>
          <p:cNvSpPr txBox="1"/>
          <p:nvPr/>
        </p:nvSpPr>
        <p:spPr>
          <a:xfrm>
            <a:off x="381000" y="1092934"/>
            <a:ext cx="9233858" cy="5355312"/>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Weights&lt;/title&gt;</a:t>
            </a:r>
          </a:p>
          <a:p>
            <a:r>
              <a:rPr lang="en-IN" dirty="0"/>
              <a:t>		&lt;style type="text/</a:t>
            </a:r>
            <a:r>
              <a:rPr lang="en-IN" dirty="0" err="1"/>
              <a:t>css</a:t>
            </a:r>
            <a:r>
              <a:rPr lang="en-IN" dirty="0"/>
              <a:t>"&gt;</a:t>
            </a:r>
          </a:p>
          <a:p>
            <a:r>
              <a:rPr lang="en-IN" dirty="0"/>
              <a:t>			h1{</a:t>
            </a:r>
            <a:r>
              <a:rPr lang="en-IN" dirty="0" err="1"/>
              <a:t>color</a:t>
            </a:r>
            <a:r>
              <a:rPr lang="en-IN" dirty="0"/>
              <a:t>: blue; font-weight: lighter;}</a:t>
            </a:r>
          </a:p>
          <a:p>
            <a:r>
              <a:rPr lang="en-IN" dirty="0"/>
              <a:t>			h2{</a:t>
            </a:r>
            <a:r>
              <a:rPr lang="en-IN" dirty="0" err="1"/>
              <a:t>color</a:t>
            </a:r>
            <a:r>
              <a:rPr lang="en-IN" dirty="0"/>
              <a:t>: red; font-weight: bold;}</a:t>
            </a:r>
          </a:p>
          <a:p>
            <a:r>
              <a:rPr lang="en-IN" dirty="0"/>
              <a:t>			p{font-size: 30pt; font-weight: bolder;}</a:t>
            </a:r>
          </a:p>
          <a:p>
            <a:r>
              <a:rPr lang="en-IN" dirty="0"/>
              <a:t>			</a:t>
            </a:r>
          </a:p>
          <a:p>
            <a:r>
              <a:rPr lang="en-IN" dirty="0"/>
              <a:t>		&lt;/style&gt;</a:t>
            </a:r>
          </a:p>
          <a:p>
            <a:r>
              <a:rPr lang="en-IN" dirty="0"/>
              <a:t>	&lt;/head&gt;</a:t>
            </a:r>
          </a:p>
          <a:p>
            <a:r>
              <a:rPr lang="en-IN" dirty="0"/>
              <a:t>	&lt;body&gt;</a:t>
            </a:r>
          </a:p>
          <a:p>
            <a:r>
              <a:rPr lang="en-IN" dirty="0"/>
              <a:t>	     &lt;h1&gt;2023 Awards&lt;/h1&gt;</a:t>
            </a:r>
          </a:p>
          <a:p>
            <a:r>
              <a:rPr lang="en-IN" dirty="0"/>
              <a:t>	     &lt;h2&gt;National Award Winners -  MUSIC&lt;/h2&gt;</a:t>
            </a:r>
          </a:p>
          <a:p>
            <a:r>
              <a:rPr lang="en-IN" dirty="0"/>
              <a:t>		&lt;p&gt;DEVI SRI PRASAD&lt;/p&gt;</a:t>
            </a:r>
          </a:p>
          <a:p>
            <a:r>
              <a:rPr lang="en-IN" dirty="0"/>
              <a:t>		&lt;p&gt;KALA BHAIRAVA&lt;/p&gt;</a:t>
            </a:r>
          </a:p>
          <a:p>
            <a:r>
              <a:rPr lang="en-IN" dirty="0"/>
              <a:t>		&lt;p&gt;SHREYA GHOSHAL&lt;/p&gt;</a:t>
            </a:r>
          </a:p>
          <a:p>
            <a:r>
              <a:rPr lang="en-IN" dirty="0"/>
              <a:t>	&lt;/body&gt;</a:t>
            </a:r>
          </a:p>
          <a:p>
            <a:r>
              <a:rPr lang="en-IN" dirty="0"/>
              <a:t>&lt;/html&gt;</a:t>
            </a:r>
          </a:p>
        </p:txBody>
      </p:sp>
    </p:spTree>
    <p:extLst>
      <p:ext uri="{BB962C8B-B14F-4D97-AF65-F5344CB8AC3E}">
        <p14:creationId xmlns:p14="http://schemas.microsoft.com/office/powerpoint/2010/main" val="21225681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Weights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81</a:t>
            </a:fld>
            <a:endParaRPr lang="en-US"/>
          </a:p>
        </p:txBody>
      </p:sp>
      <p:pic>
        <p:nvPicPr>
          <p:cNvPr id="6" name="Picture 5">
            <a:extLst>
              <a:ext uri="{FF2B5EF4-FFF2-40B4-BE49-F238E27FC236}">
                <a16:creationId xmlns:a16="http://schemas.microsoft.com/office/drawing/2014/main" id="{04574F94-7654-70A5-68EE-ADBBE1ACE002}"/>
              </a:ext>
            </a:extLst>
          </p:cNvPr>
          <p:cNvPicPr>
            <a:picLocks noChangeAspect="1"/>
          </p:cNvPicPr>
          <p:nvPr/>
        </p:nvPicPr>
        <p:blipFill>
          <a:blip r:embed="rId4"/>
          <a:stretch>
            <a:fillRect/>
          </a:stretch>
        </p:blipFill>
        <p:spPr>
          <a:xfrm>
            <a:off x="6037" y="1219086"/>
            <a:ext cx="12179926" cy="4419827"/>
          </a:xfrm>
          <a:prstGeom prst="rect">
            <a:avLst/>
          </a:prstGeom>
        </p:spPr>
      </p:pic>
    </p:spTree>
    <p:extLst>
      <p:ext uri="{BB962C8B-B14F-4D97-AF65-F5344CB8AC3E}">
        <p14:creationId xmlns:p14="http://schemas.microsoft.com/office/powerpoint/2010/main" val="37697217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vi. Font Shorthands</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82</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123918"/>
            <a:ext cx="10972800" cy="51054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lnSpc>
                <a:spcPct val="200000"/>
              </a:lnSpc>
              <a:buFont typeface="Wingdings" panose="05000000000000000000" pitchFamily="2" charset="2"/>
              <a:buChar char="Ø"/>
            </a:pPr>
            <a:r>
              <a:rPr lang="en-US" sz="2000" dirty="0"/>
              <a:t>If more than one font property must be specified, the values can be stated in a list as the value of the font property. </a:t>
            </a:r>
          </a:p>
          <a:p>
            <a:pPr marL="285750" indent="-285750" algn="just">
              <a:lnSpc>
                <a:spcPct val="200000"/>
              </a:lnSpc>
              <a:buFont typeface="Wingdings" panose="05000000000000000000" pitchFamily="2" charset="2"/>
              <a:buChar char="Ø"/>
            </a:pPr>
            <a:r>
              <a:rPr lang="en-US" sz="2000" dirty="0"/>
              <a:t>The browser then determines which properties to assign from the forms of the values.</a:t>
            </a:r>
          </a:p>
          <a:p>
            <a:pPr algn="ctr">
              <a:lnSpc>
                <a:spcPct val="200000"/>
              </a:lnSpc>
            </a:pPr>
            <a:r>
              <a:rPr lang="en-IN" sz="2000" dirty="0">
                <a:solidFill>
                  <a:srgbClr val="FF0000"/>
                </a:solidFill>
              </a:rPr>
              <a:t>font: bold 1.1em 'Times New Roman' Palatino</a:t>
            </a:r>
            <a:endParaRPr lang="en-US" sz="2000" dirty="0">
              <a:solidFill>
                <a:srgbClr val="FF0000"/>
              </a:solidFill>
            </a:endParaRPr>
          </a:p>
          <a:p>
            <a:pPr marL="342900" indent="-342900" algn="just">
              <a:lnSpc>
                <a:spcPct val="200000"/>
              </a:lnSpc>
              <a:buFont typeface="Wingdings" panose="05000000000000000000" pitchFamily="2" charset="2"/>
              <a:buChar char="Ø"/>
            </a:pPr>
            <a:r>
              <a:rPr lang="en-US" sz="2000" dirty="0">
                <a:solidFill>
                  <a:schemeClr val="tx1"/>
                </a:solidFill>
              </a:rPr>
              <a:t>The above property </a:t>
            </a:r>
            <a:r>
              <a:rPr lang="en-US" sz="2000" dirty="0"/>
              <a:t>specifies that the </a:t>
            </a:r>
            <a:r>
              <a:rPr lang="en-US" sz="2000" b="1" dirty="0"/>
              <a:t>font weight </a:t>
            </a:r>
            <a:r>
              <a:rPr lang="en-US" sz="2000" dirty="0"/>
              <a:t>should be bold, the </a:t>
            </a:r>
            <a:r>
              <a:rPr lang="en-US" sz="2000" b="1" dirty="0"/>
              <a:t>font size {second to last} </a:t>
            </a:r>
            <a:r>
              <a:rPr lang="en-US" sz="2000" dirty="0"/>
              <a:t>should be 1.1 times that of its parent element, and either Times New Roman or Palatino </a:t>
            </a:r>
            <a:r>
              <a:rPr lang="en-US" sz="2000" b="1" dirty="0"/>
              <a:t>font name {last}</a:t>
            </a:r>
            <a:r>
              <a:rPr lang="en-US" sz="2000" dirty="0"/>
              <a:t> should be used, with precedence given to Times New Roman.</a:t>
            </a:r>
          </a:p>
        </p:txBody>
      </p:sp>
    </p:spTree>
    <p:extLst>
      <p:ext uri="{BB962C8B-B14F-4D97-AF65-F5344CB8AC3E}">
        <p14:creationId xmlns:p14="http://schemas.microsoft.com/office/powerpoint/2010/main" val="2945409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Shorthands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83</a:t>
            </a:fld>
            <a:endParaRPr lang="en-US"/>
          </a:p>
        </p:txBody>
      </p:sp>
      <p:sp>
        <p:nvSpPr>
          <p:cNvPr id="5" name="TextBox 4">
            <a:extLst>
              <a:ext uri="{FF2B5EF4-FFF2-40B4-BE49-F238E27FC236}">
                <a16:creationId xmlns:a16="http://schemas.microsoft.com/office/drawing/2014/main" id="{D5A6B144-D6FA-A8E7-6807-11C0E9BDF207}"/>
              </a:ext>
            </a:extLst>
          </p:cNvPr>
          <p:cNvSpPr txBox="1"/>
          <p:nvPr/>
        </p:nvSpPr>
        <p:spPr>
          <a:xfrm>
            <a:off x="304800" y="1295400"/>
            <a:ext cx="9233858" cy="4801314"/>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&lt;title&gt;Font Shorthands&lt;/title&gt;</a:t>
            </a:r>
          </a:p>
          <a:p>
            <a:r>
              <a:rPr lang="en-IN" dirty="0"/>
              <a:t>		&lt;style type="text/</a:t>
            </a:r>
            <a:r>
              <a:rPr lang="en-IN" dirty="0" err="1"/>
              <a:t>css</a:t>
            </a:r>
            <a:r>
              <a:rPr lang="en-IN" dirty="0"/>
              <a:t>"&gt;</a:t>
            </a:r>
          </a:p>
          <a:p>
            <a:r>
              <a:rPr lang="en-IN" dirty="0"/>
              <a:t>			h2{</a:t>
            </a:r>
            <a:r>
              <a:rPr lang="en-IN" dirty="0" err="1"/>
              <a:t>color</a:t>
            </a:r>
            <a:r>
              <a:rPr lang="en-IN" dirty="0"/>
              <a:t>: red;}</a:t>
            </a:r>
          </a:p>
          <a:p>
            <a:r>
              <a:rPr lang="en-IN" dirty="0"/>
              <a:t>			p{font: bolder 32px 'Open Sans', sans-serif;}</a:t>
            </a:r>
          </a:p>
          <a:p>
            <a:r>
              <a:rPr lang="en-IN" dirty="0"/>
              <a:t>			</a:t>
            </a:r>
          </a:p>
          <a:p>
            <a:r>
              <a:rPr lang="en-IN" dirty="0"/>
              <a:t>		&lt;/style&gt;</a:t>
            </a:r>
          </a:p>
          <a:p>
            <a:r>
              <a:rPr lang="en-IN" dirty="0"/>
              <a:t>	&lt;/head&gt;</a:t>
            </a:r>
          </a:p>
          <a:p>
            <a:r>
              <a:rPr lang="en-IN" dirty="0"/>
              <a:t>	&lt;body&gt;</a:t>
            </a:r>
          </a:p>
          <a:p>
            <a:r>
              <a:rPr lang="en-IN" dirty="0"/>
              <a:t>	     &lt;h2&gt;National Award Winners -  MUSIC&lt;/h2&gt;</a:t>
            </a:r>
          </a:p>
          <a:p>
            <a:r>
              <a:rPr lang="en-IN" dirty="0"/>
              <a:t>		&lt;p&gt;DEVI SRI PRASAD&lt;/p&gt;</a:t>
            </a:r>
          </a:p>
          <a:p>
            <a:r>
              <a:rPr lang="en-IN" dirty="0"/>
              <a:t>		&lt;p&gt;KALA BHAIRAVA&lt;/p&gt;</a:t>
            </a:r>
          </a:p>
          <a:p>
            <a:r>
              <a:rPr lang="en-IN" dirty="0"/>
              <a:t>		&lt;p&gt;SHREYA GHOSHAL&lt;/p&gt;</a:t>
            </a:r>
          </a:p>
          <a:p>
            <a:r>
              <a:rPr lang="en-IN" dirty="0"/>
              <a:t>	&lt;/body&gt;</a:t>
            </a:r>
          </a:p>
          <a:p>
            <a:r>
              <a:rPr lang="en-IN" dirty="0"/>
              <a:t>&lt;/html&gt;</a:t>
            </a:r>
          </a:p>
        </p:txBody>
      </p:sp>
    </p:spTree>
    <p:extLst>
      <p:ext uri="{BB962C8B-B14F-4D97-AF65-F5344CB8AC3E}">
        <p14:creationId xmlns:p14="http://schemas.microsoft.com/office/powerpoint/2010/main" val="10030128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Font Shorthands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84</a:t>
            </a:fld>
            <a:endParaRPr lang="en-US"/>
          </a:p>
        </p:txBody>
      </p:sp>
      <p:pic>
        <p:nvPicPr>
          <p:cNvPr id="6" name="Picture 5">
            <a:extLst>
              <a:ext uri="{FF2B5EF4-FFF2-40B4-BE49-F238E27FC236}">
                <a16:creationId xmlns:a16="http://schemas.microsoft.com/office/drawing/2014/main" id="{48D46958-D833-3C68-FA40-A36FE6DFBC3A}"/>
              </a:ext>
            </a:extLst>
          </p:cNvPr>
          <p:cNvPicPr>
            <a:picLocks noChangeAspect="1"/>
          </p:cNvPicPr>
          <p:nvPr/>
        </p:nvPicPr>
        <p:blipFill>
          <a:blip r:embed="rId4"/>
          <a:stretch>
            <a:fillRect/>
          </a:stretch>
        </p:blipFill>
        <p:spPr>
          <a:xfrm>
            <a:off x="6037" y="1533427"/>
            <a:ext cx="12179926" cy="3791145"/>
          </a:xfrm>
          <a:prstGeom prst="rect">
            <a:avLst/>
          </a:prstGeom>
        </p:spPr>
      </p:pic>
    </p:spTree>
    <p:extLst>
      <p:ext uri="{BB962C8B-B14F-4D97-AF65-F5344CB8AC3E}">
        <p14:creationId xmlns:p14="http://schemas.microsoft.com/office/powerpoint/2010/main" val="50918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vii. Text Decoration</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85</a:t>
            </a:fld>
            <a:endParaRPr lang="en-US"/>
          </a:p>
        </p:txBody>
      </p:sp>
      <p:sp>
        <p:nvSpPr>
          <p:cNvPr id="6" name="Rectangle: Diagonal Corners Rounded 5">
            <a:extLst>
              <a:ext uri="{FF2B5EF4-FFF2-40B4-BE49-F238E27FC236}">
                <a16:creationId xmlns:a16="http://schemas.microsoft.com/office/drawing/2014/main" id="{5B9E427F-230E-7E87-DA81-4B37DCE08578}"/>
              </a:ext>
            </a:extLst>
          </p:cNvPr>
          <p:cNvSpPr/>
          <p:nvPr/>
        </p:nvSpPr>
        <p:spPr>
          <a:xfrm>
            <a:off x="609600" y="1123918"/>
            <a:ext cx="10972800" cy="5105400"/>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lnSpc>
                <a:spcPct val="200000"/>
              </a:lnSpc>
              <a:buFont typeface="Wingdings" panose="05000000000000000000" pitchFamily="2" charset="2"/>
              <a:buChar char="Ø"/>
            </a:pPr>
            <a:r>
              <a:rPr lang="en-US" sz="2400" dirty="0"/>
              <a:t>The text-decoration property is used to specify some special features of text. </a:t>
            </a:r>
          </a:p>
          <a:p>
            <a:pPr marL="285750" indent="-285750" algn="just">
              <a:lnSpc>
                <a:spcPct val="200000"/>
              </a:lnSpc>
              <a:buFont typeface="Wingdings" panose="05000000000000000000" pitchFamily="2" charset="2"/>
              <a:buChar char="Ø"/>
            </a:pPr>
            <a:r>
              <a:rPr lang="en-US" sz="2400" dirty="0"/>
              <a:t>The available values are </a:t>
            </a:r>
            <a:r>
              <a:rPr lang="en-US" sz="2400" b="1" i="1" u="sng" dirty="0"/>
              <a:t>line-through, overline, underline, and none</a:t>
            </a:r>
            <a:r>
              <a:rPr lang="en-US" sz="2400" dirty="0"/>
              <a:t>, which is the default. Many browsers implicitly underline links. </a:t>
            </a:r>
          </a:p>
          <a:p>
            <a:pPr marL="285750" indent="-285750" algn="just">
              <a:lnSpc>
                <a:spcPct val="200000"/>
              </a:lnSpc>
              <a:buFont typeface="Wingdings" panose="05000000000000000000" pitchFamily="2" charset="2"/>
              <a:buChar char="Ø"/>
            </a:pPr>
            <a:r>
              <a:rPr lang="en-US" sz="2400" dirty="0"/>
              <a:t>The none value can be used to avoid this underlining.</a:t>
            </a:r>
          </a:p>
        </p:txBody>
      </p:sp>
    </p:spTree>
    <p:extLst>
      <p:ext uri="{BB962C8B-B14F-4D97-AF65-F5344CB8AC3E}">
        <p14:creationId xmlns:p14="http://schemas.microsoft.com/office/powerpoint/2010/main" val="1709630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Text Decoration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86</a:t>
            </a:fld>
            <a:endParaRPr lang="en-US"/>
          </a:p>
        </p:txBody>
      </p:sp>
      <p:sp>
        <p:nvSpPr>
          <p:cNvPr id="5" name="TextBox 4">
            <a:extLst>
              <a:ext uri="{FF2B5EF4-FFF2-40B4-BE49-F238E27FC236}">
                <a16:creationId xmlns:a16="http://schemas.microsoft.com/office/drawing/2014/main" id="{01E721F4-D7B2-27F2-5BC4-64524F3A068C}"/>
              </a:ext>
            </a:extLst>
          </p:cNvPr>
          <p:cNvSpPr txBox="1"/>
          <p:nvPr/>
        </p:nvSpPr>
        <p:spPr>
          <a:xfrm>
            <a:off x="228600" y="1354001"/>
            <a:ext cx="11277600" cy="5016758"/>
          </a:xfrm>
          <a:prstGeom prst="rect">
            <a:avLst/>
          </a:prstGeom>
          <a:noFill/>
        </p:spPr>
        <p:txBody>
          <a:bodyPr wrap="square">
            <a:spAutoFit/>
          </a:bodyPr>
          <a:lstStyle/>
          <a:p>
            <a:r>
              <a:rPr lang="en-IN" sz="2000" dirty="0"/>
              <a:t>&lt;!DOCTYPE html&gt;</a:t>
            </a:r>
          </a:p>
          <a:p>
            <a:r>
              <a:rPr lang="en-IN" sz="2000" dirty="0"/>
              <a:t>&lt;html&gt;</a:t>
            </a:r>
          </a:p>
          <a:p>
            <a:r>
              <a:rPr lang="en-IN" sz="2000" dirty="0"/>
              <a:t>  &lt;head&gt;</a:t>
            </a:r>
          </a:p>
          <a:p>
            <a:r>
              <a:rPr lang="en-IN" sz="2000" dirty="0"/>
              <a:t>	&lt;title&gt;Text Decoration&lt;/title&gt;</a:t>
            </a:r>
          </a:p>
          <a:p>
            <a:r>
              <a:rPr lang="en-IN" sz="2000" dirty="0"/>
              <a:t>	&lt;style type="text/</a:t>
            </a:r>
            <a:r>
              <a:rPr lang="en-IN" sz="2000" dirty="0" err="1"/>
              <a:t>css</a:t>
            </a:r>
            <a:r>
              <a:rPr lang="en-IN" sz="2000" dirty="0"/>
              <a:t>"&gt;</a:t>
            </a:r>
          </a:p>
          <a:p>
            <a:r>
              <a:rPr lang="en-IN" sz="2000" dirty="0"/>
              <a:t>		p.one{font-size: 50pt; </a:t>
            </a:r>
            <a:r>
              <a:rPr lang="en-IN" sz="2000" dirty="0" err="1"/>
              <a:t>color</a:t>
            </a:r>
            <a:r>
              <a:rPr lang="en-IN" sz="2000" dirty="0"/>
              <a:t>: red ; text-decoration: line-through;}</a:t>
            </a:r>
          </a:p>
          <a:p>
            <a:r>
              <a:rPr lang="en-IN" sz="2000" dirty="0"/>
              <a:t>		</a:t>
            </a:r>
            <a:r>
              <a:rPr lang="en-IN" sz="2000" dirty="0" err="1"/>
              <a:t>p.two</a:t>
            </a:r>
            <a:r>
              <a:rPr lang="en-IN" sz="2000" dirty="0"/>
              <a:t>{font-size: 30pt; </a:t>
            </a:r>
            <a:r>
              <a:rPr lang="en-IN" sz="2000" dirty="0" err="1"/>
              <a:t>color</a:t>
            </a:r>
            <a:r>
              <a:rPr lang="en-IN" sz="2000" dirty="0"/>
              <a:t>: green ; text-decoration: underline;}</a:t>
            </a:r>
          </a:p>
          <a:p>
            <a:r>
              <a:rPr lang="en-IN" sz="2000" dirty="0"/>
              <a:t>		</a:t>
            </a:r>
            <a:r>
              <a:rPr lang="en-IN" sz="2000" dirty="0" err="1"/>
              <a:t>p.three</a:t>
            </a:r>
            <a:r>
              <a:rPr lang="en-IN" sz="2000" dirty="0"/>
              <a:t>{font-size: 30pt; </a:t>
            </a:r>
            <a:r>
              <a:rPr lang="en-IN" sz="2000" dirty="0" err="1"/>
              <a:t>color</a:t>
            </a:r>
            <a:r>
              <a:rPr lang="en-IN" sz="2000" dirty="0"/>
              <a:t>: purple ; text-decoration: overline;}</a:t>
            </a:r>
          </a:p>
          <a:p>
            <a:r>
              <a:rPr lang="en-IN" sz="2000" dirty="0"/>
              <a:t>	&lt;/style&gt;  </a:t>
            </a:r>
          </a:p>
          <a:p>
            <a:r>
              <a:rPr lang="en-IN" sz="2000" dirty="0"/>
              <a:t>  &lt;/head&gt;</a:t>
            </a:r>
          </a:p>
          <a:p>
            <a:r>
              <a:rPr lang="en-IN" sz="2000" dirty="0"/>
              <a:t>&lt;body&gt;</a:t>
            </a:r>
          </a:p>
          <a:p>
            <a:r>
              <a:rPr lang="en-IN" sz="2000" dirty="0"/>
              <a:t>&lt;p class="one"&gt; My Favourite Series &lt;/p&gt;</a:t>
            </a:r>
          </a:p>
          <a:p>
            <a:r>
              <a:rPr lang="en-IN" sz="2000" dirty="0"/>
              <a:t>&lt;p class="two"&gt; Friends &lt;/p&gt;</a:t>
            </a:r>
          </a:p>
          <a:p>
            <a:r>
              <a:rPr lang="en-IN" sz="2000" dirty="0"/>
              <a:t>&lt;p class="three"&gt; Breaking Bad &lt;/p&gt;</a:t>
            </a:r>
          </a:p>
          <a:p>
            <a:r>
              <a:rPr lang="en-IN" sz="2000" dirty="0"/>
              <a:t>&lt;/body&gt;</a:t>
            </a:r>
          </a:p>
          <a:p>
            <a:r>
              <a:rPr lang="en-IN" sz="2000" dirty="0"/>
              <a:t>&lt;/html&gt;</a:t>
            </a:r>
          </a:p>
        </p:txBody>
      </p:sp>
    </p:spTree>
    <p:extLst>
      <p:ext uri="{BB962C8B-B14F-4D97-AF65-F5344CB8AC3E}">
        <p14:creationId xmlns:p14="http://schemas.microsoft.com/office/powerpoint/2010/main" val="775190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Text Decoration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87</a:t>
            </a:fld>
            <a:endParaRPr lang="en-US"/>
          </a:p>
        </p:txBody>
      </p:sp>
      <p:pic>
        <p:nvPicPr>
          <p:cNvPr id="6" name="Picture 5">
            <a:extLst>
              <a:ext uri="{FF2B5EF4-FFF2-40B4-BE49-F238E27FC236}">
                <a16:creationId xmlns:a16="http://schemas.microsoft.com/office/drawing/2014/main" id="{2B6C72B7-B0DA-39F4-3CAC-332B6D26B37F}"/>
              </a:ext>
            </a:extLst>
          </p:cNvPr>
          <p:cNvPicPr>
            <a:picLocks noChangeAspect="1"/>
          </p:cNvPicPr>
          <p:nvPr/>
        </p:nvPicPr>
        <p:blipFill>
          <a:blip r:embed="rId4"/>
          <a:stretch>
            <a:fillRect/>
          </a:stretch>
        </p:blipFill>
        <p:spPr>
          <a:xfrm>
            <a:off x="0" y="1263650"/>
            <a:ext cx="12192000" cy="4330700"/>
          </a:xfrm>
          <a:prstGeom prst="rect">
            <a:avLst/>
          </a:prstGeom>
        </p:spPr>
      </p:pic>
    </p:spTree>
    <p:extLst>
      <p:ext uri="{BB962C8B-B14F-4D97-AF65-F5344CB8AC3E}">
        <p14:creationId xmlns:p14="http://schemas.microsoft.com/office/powerpoint/2010/main" val="2504962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viii. Text Spacing</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88</a:t>
            </a:fld>
            <a:endParaRPr lang="en-US"/>
          </a:p>
        </p:txBody>
      </p:sp>
      <p:graphicFrame>
        <p:nvGraphicFramePr>
          <p:cNvPr id="4" name="Diagram 3">
            <a:extLst>
              <a:ext uri="{FF2B5EF4-FFF2-40B4-BE49-F238E27FC236}">
                <a16:creationId xmlns:a16="http://schemas.microsoft.com/office/drawing/2014/main" id="{9F7BBDF3-DA68-2A53-C46C-95593AF6852F}"/>
              </a:ext>
            </a:extLst>
          </p:cNvPr>
          <p:cNvGraphicFramePr/>
          <p:nvPr>
            <p:extLst>
              <p:ext uri="{D42A27DB-BD31-4B8C-83A1-F6EECF244321}">
                <p14:modId xmlns:p14="http://schemas.microsoft.com/office/powerpoint/2010/main" val="3990679832"/>
              </p:ext>
            </p:extLst>
          </p:nvPr>
        </p:nvGraphicFramePr>
        <p:xfrm>
          <a:off x="495300" y="938134"/>
          <a:ext cx="11201400" cy="55738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2399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Text Spacing - Code</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89</a:t>
            </a:fld>
            <a:endParaRPr lang="en-US"/>
          </a:p>
        </p:txBody>
      </p:sp>
      <p:sp>
        <p:nvSpPr>
          <p:cNvPr id="6" name="TextBox 5">
            <a:extLst>
              <a:ext uri="{FF2B5EF4-FFF2-40B4-BE49-F238E27FC236}">
                <a16:creationId xmlns:a16="http://schemas.microsoft.com/office/drawing/2014/main" id="{C4519AAC-3BA7-E19A-CDC3-3B4518279F21}"/>
              </a:ext>
            </a:extLst>
          </p:cNvPr>
          <p:cNvSpPr txBox="1"/>
          <p:nvPr/>
        </p:nvSpPr>
        <p:spPr>
          <a:xfrm>
            <a:off x="76200" y="990600"/>
            <a:ext cx="11763248" cy="5909310"/>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&lt;title&gt;Text Spacing&lt;/title&gt;</a:t>
            </a:r>
          </a:p>
          <a:p>
            <a:r>
              <a:rPr lang="en-IN" dirty="0"/>
              <a:t>	&lt;style type="text/</a:t>
            </a:r>
            <a:r>
              <a:rPr lang="en-IN" dirty="0" err="1"/>
              <a:t>css</a:t>
            </a:r>
            <a:r>
              <a:rPr lang="en-IN" dirty="0"/>
              <a:t>"&gt;</a:t>
            </a:r>
          </a:p>
          <a:p>
            <a:r>
              <a:rPr lang="en-IN" dirty="0"/>
              <a:t>		p.one{font-size: 50pt; </a:t>
            </a:r>
            <a:r>
              <a:rPr lang="en-IN" dirty="0" err="1"/>
              <a:t>color</a:t>
            </a:r>
            <a:r>
              <a:rPr lang="en-IN" dirty="0"/>
              <a:t>: red ; letter-spacing: 2px;}</a:t>
            </a:r>
          </a:p>
          <a:p>
            <a:r>
              <a:rPr lang="en-IN" dirty="0"/>
              <a:t>		</a:t>
            </a:r>
            <a:r>
              <a:rPr lang="en-IN" dirty="0" err="1"/>
              <a:t>p.two</a:t>
            </a:r>
            <a:r>
              <a:rPr lang="en-IN" dirty="0"/>
              <a:t>{font-size: 30pt; </a:t>
            </a:r>
            <a:r>
              <a:rPr lang="en-IN" dirty="0" err="1"/>
              <a:t>color</a:t>
            </a:r>
            <a:r>
              <a:rPr lang="en-IN" dirty="0"/>
              <a:t>: green ; letter-spacing: -2px;}</a:t>
            </a:r>
          </a:p>
          <a:p>
            <a:r>
              <a:rPr lang="en-IN" dirty="0"/>
              <a:t>		</a:t>
            </a:r>
            <a:r>
              <a:rPr lang="en-IN" dirty="0" err="1"/>
              <a:t>p.three</a:t>
            </a:r>
            <a:r>
              <a:rPr lang="en-IN" dirty="0"/>
              <a:t>{font-size: 30pt; </a:t>
            </a:r>
            <a:r>
              <a:rPr lang="en-IN" dirty="0" err="1"/>
              <a:t>color</a:t>
            </a:r>
            <a:r>
              <a:rPr lang="en-IN" dirty="0"/>
              <a:t>: purple ; word-spacing: 2px;}</a:t>
            </a:r>
          </a:p>
          <a:p>
            <a:r>
              <a:rPr lang="en-IN" dirty="0"/>
              <a:t>		</a:t>
            </a:r>
            <a:r>
              <a:rPr lang="en-IN" dirty="0" err="1"/>
              <a:t>p.four</a:t>
            </a:r>
            <a:r>
              <a:rPr lang="en-IN" dirty="0"/>
              <a:t>{font-size: 30pt; </a:t>
            </a:r>
            <a:r>
              <a:rPr lang="en-IN" dirty="0" err="1"/>
              <a:t>color</a:t>
            </a:r>
            <a:r>
              <a:rPr lang="en-IN" dirty="0"/>
              <a:t>: blue ; word-spacing: -2px;}</a:t>
            </a:r>
          </a:p>
          <a:p>
            <a:r>
              <a:rPr lang="en-IN" dirty="0"/>
              <a:t>		</a:t>
            </a:r>
            <a:r>
              <a:rPr lang="en-IN" dirty="0" err="1"/>
              <a:t>p.five</a:t>
            </a:r>
            <a:r>
              <a:rPr lang="en-IN" dirty="0"/>
              <a:t>{font-size: 30pt; </a:t>
            </a:r>
            <a:r>
              <a:rPr lang="en-IN" dirty="0" err="1"/>
              <a:t>color</a:t>
            </a:r>
            <a:r>
              <a:rPr lang="en-IN" dirty="0"/>
              <a:t>: grey ; line-height: 24px;}</a:t>
            </a:r>
          </a:p>
          <a:p>
            <a:r>
              <a:rPr lang="en-IN" dirty="0"/>
              <a:t>	&lt;/style&gt;  </a:t>
            </a:r>
          </a:p>
          <a:p>
            <a:r>
              <a:rPr lang="en-IN" dirty="0"/>
              <a:t>  &lt;/head&gt;</a:t>
            </a:r>
          </a:p>
          <a:p>
            <a:r>
              <a:rPr lang="en-IN" dirty="0"/>
              <a:t>&lt;body&gt;</a:t>
            </a:r>
          </a:p>
          <a:p>
            <a:r>
              <a:rPr lang="en-IN" dirty="0"/>
              <a:t>	&lt;p class="one"&gt; My Favourite Series &lt;/p&gt;</a:t>
            </a:r>
          </a:p>
          <a:p>
            <a:r>
              <a:rPr lang="en-IN" dirty="0"/>
              <a:t>	&lt;p class="two"&gt; Friends: Chandler is best.&lt;/p&gt;</a:t>
            </a:r>
          </a:p>
          <a:p>
            <a:r>
              <a:rPr lang="en-IN" dirty="0"/>
              <a:t>	&lt;p class="three"&gt; Breaking Bad: I know a guy who knows a guy.&lt;/p&gt;</a:t>
            </a:r>
          </a:p>
          <a:p>
            <a:r>
              <a:rPr lang="en-IN" dirty="0"/>
              <a:t>	&lt;p class="four"&gt; Suits: You always have a choice.&lt;/p&gt;</a:t>
            </a:r>
          </a:p>
          <a:p>
            <a:r>
              <a:rPr lang="en-IN" dirty="0"/>
              <a:t>	&lt;p class="five"&gt; Game of Thrones: Winter is coming.&lt;</a:t>
            </a:r>
            <a:r>
              <a:rPr lang="en-IN" dirty="0" err="1"/>
              <a:t>br</a:t>
            </a:r>
            <a:r>
              <a:rPr lang="en-IN" dirty="0"/>
              <a:t>&gt;House of Dragons Season 2 coming soon&lt;/p&gt;	</a:t>
            </a:r>
          </a:p>
          <a:p>
            <a:r>
              <a:rPr lang="en-IN" dirty="0"/>
              <a:t>&lt;/body&gt;</a:t>
            </a:r>
          </a:p>
          <a:p>
            <a:r>
              <a:rPr lang="en-IN" dirty="0"/>
              <a:t>&lt;/html&gt;</a:t>
            </a:r>
          </a:p>
        </p:txBody>
      </p:sp>
    </p:spTree>
    <p:extLst>
      <p:ext uri="{BB962C8B-B14F-4D97-AF65-F5344CB8AC3E}">
        <p14:creationId xmlns:p14="http://schemas.microsoft.com/office/powerpoint/2010/main" val="290751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57200"/>
            <a:ext cx="6934200" cy="461665"/>
          </a:xfrm>
          <a:prstGeom prst="rect">
            <a:avLst/>
          </a:prstGeom>
          <a:noFill/>
        </p:spPr>
        <p:txBody>
          <a:bodyPr wrap="square" rtlCol="0">
            <a:spAutoFit/>
          </a:bodyPr>
          <a:lstStyle/>
          <a:p>
            <a:r>
              <a:rPr lang="en-US" sz="2400" b="1" dirty="0"/>
              <a:t>iii. External Styles</a:t>
            </a:r>
            <a:endParaRPr lang="en-IN" sz="2400" b="1" dirty="0"/>
          </a:p>
        </p:txBody>
      </p:sp>
      <p:sp>
        <p:nvSpPr>
          <p:cNvPr id="16" name="Rectangle 15"/>
          <p:cNvSpPr/>
          <p:nvPr/>
        </p:nvSpPr>
        <p:spPr>
          <a:xfrm>
            <a:off x="202414" y="1066800"/>
            <a:ext cx="11734800" cy="3383362"/>
          </a:xfrm>
          <a:prstGeom prst="rect">
            <a:avLst/>
          </a:prstGeom>
        </p:spPr>
        <p:txBody>
          <a:bodyPr wrap="square">
            <a:spAutoFit/>
          </a:bodyPr>
          <a:lstStyle/>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r>
              <a:rPr lang="en-US" sz="2000" dirty="0">
                <a:ea typeface="Cambria"/>
                <a:cs typeface="Cambria"/>
                <a:sym typeface="Cambria"/>
              </a:rPr>
              <a:t>External Style sheets </a:t>
            </a:r>
            <a:r>
              <a:rPr lang="en-US" sz="2000" b="1" i="1" u="sng" dirty="0">
                <a:ea typeface="Cambria"/>
                <a:cs typeface="Cambria"/>
                <a:sym typeface="Cambria"/>
              </a:rPr>
              <a:t>can apply to the bodies of any number of documents.</a:t>
            </a:r>
          </a:p>
          <a:p>
            <a:pPr marL="368300" marR="25400" indent="-342900" algn="just">
              <a:lnSpc>
                <a:spcPct val="200000"/>
              </a:lnSpc>
              <a:spcBef>
                <a:spcPts val="600"/>
              </a:spcBef>
              <a:buClr>
                <a:schemeClr val="dk1"/>
              </a:buClr>
              <a:buSzPts val="1100"/>
              <a:buFont typeface="Wingdings" panose="05000000000000000000" pitchFamily="2" charset="2"/>
              <a:buChar char="Ø"/>
            </a:pPr>
            <a:r>
              <a:rPr lang="en-US" sz="2000" dirty="0">
                <a:ea typeface="Cambria"/>
                <a:cs typeface="Cambria"/>
                <a:sym typeface="Cambria"/>
              </a:rPr>
              <a:t>External Style </a:t>
            </a:r>
            <a:r>
              <a:rPr lang="en-US" sz="2000" b="1" i="1" u="sng" dirty="0">
                <a:ea typeface="Cambria"/>
                <a:cs typeface="Cambria"/>
                <a:sym typeface="Cambria"/>
              </a:rPr>
              <a:t>sheets stored separately</a:t>
            </a:r>
            <a:r>
              <a:rPr lang="en-US" sz="2000" dirty="0">
                <a:ea typeface="Cambria"/>
                <a:cs typeface="Cambria"/>
                <a:sym typeface="Cambria"/>
              </a:rPr>
              <a:t> and are referenced in all documents that use them</a:t>
            </a:r>
          </a:p>
          <a:p>
            <a:pPr marL="368300" marR="25400" indent="-342900" algn="just">
              <a:lnSpc>
                <a:spcPct val="200000"/>
              </a:lnSpc>
              <a:spcBef>
                <a:spcPts val="600"/>
              </a:spcBef>
              <a:buClr>
                <a:schemeClr val="dk1"/>
              </a:buClr>
              <a:buSzPts val="1100"/>
              <a:buFont typeface="Wingdings" panose="05000000000000000000" pitchFamily="2" charset="2"/>
              <a:buChar char="Ø"/>
            </a:pPr>
            <a:r>
              <a:rPr lang="en-US" sz="2000" dirty="0">
                <a:ea typeface="Cambria"/>
                <a:cs typeface="Cambria"/>
                <a:sym typeface="Cambria"/>
              </a:rPr>
              <a:t>External style sheets are written as text files with the </a:t>
            </a:r>
            <a:r>
              <a:rPr lang="en-US" sz="2000" b="1" i="1" u="sng" dirty="0">
                <a:ea typeface="Cambria"/>
                <a:cs typeface="Cambria"/>
                <a:sym typeface="Cambria"/>
              </a:rPr>
              <a:t>MIME type text/</a:t>
            </a:r>
            <a:r>
              <a:rPr lang="en-US" sz="2000" b="1" i="1" u="sng" dirty="0" err="1">
                <a:ea typeface="Cambria"/>
                <a:cs typeface="Cambria"/>
                <a:sym typeface="Cambria"/>
              </a:rPr>
              <a:t>css</a:t>
            </a:r>
            <a:r>
              <a:rPr lang="en-US" sz="2000" b="1" i="1" u="sng" dirty="0">
                <a:ea typeface="Cambria"/>
                <a:cs typeface="Cambria"/>
                <a:sym typeface="Cambria"/>
              </a:rPr>
              <a:t>.</a:t>
            </a:r>
          </a:p>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r>
              <a:rPr lang="en-US" sz="2000" dirty="0">
                <a:ea typeface="Cambria"/>
                <a:cs typeface="Cambria"/>
                <a:sym typeface="Cambria"/>
              </a:rPr>
              <a:t>The browser </a:t>
            </a:r>
            <a:r>
              <a:rPr lang="en-US" sz="2000" b="1" i="1" u="sng" dirty="0">
                <a:ea typeface="Cambria"/>
                <a:cs typeface="Cambria"/>
                <a:sym typeface="Cambria"/>
              </a:rPr>
              <a:t>fetches</a:t>
            </a:r>
            <a:r>
              <a:rPr lang="en-US" sz="2000" dirty="0">
                <a:ea typeface="Cambria"/>
                <a:cs typeface="Cambria"/>
                <a:sym typeface="Cambria"/>
              </a:rPr>
              <a:t> external style sheets </a:t>
            </a:r>
            <a:r>
              <a:rPr lang="en-US" sz="2000" b="1" i="1" u="sng" dirty="0">
                <a:ea typeface="Cambria"/>
                <a:cs typeface="Cambria"/>
                <a:sym typeface="Cambria"/>
              </a:rPr>
              <a:t>just as it fetches documents.</a:t>
            </a:r>
          </a:p>
          <a:p>
            <a:pPr marL="368300" marR="25400" lvl="0" indent="-342900" algn="just" rtl="0">
              <a:lnSpc>
                <a:spcPct val="200000"/>
              </a:lnSpc>
              <a:spcBef>
                <a:spcPts val="600"/>
              </a:spcBef>
              <a:spcAft>
                <a:spcPts val="0"/>
              </a:spcAft>
              <a:buClr>
                <a:schemeClr val="dk1"/>
              </a:buClr>
              <a:buSzPts val="1100"/>
              <a:buFont typeface="Wingdings" panose="05000000000000000000" pitchFamily="2" charset="2"/>
              <a:buChar char="Ø"/>
            </a:pPr>
            <a:endParaRPr lang="en-US" sz="2000" dirty="0">
              <a:ea typeface="Cambria"/>
              <a:cs typeface="Cambria"/>
              <a:sym typeface="Cambria"/>
            </a:endParaRPr>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a:t>
            </a:fld>
            <a:endParaRPr lang="en-US"/>
          </a:p>
        </p:txBody>
      </p:sp>
    </p:spTree>
    <p:extLst>
      <p:ext uri="{BB962C8B-B14F-4D97-AF65-F5344CB8AC3E}">
        <p14:creationId xmlns:p14="http://schemas.microsoft.com/office/powerpoint/2010/main" val="2577471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Text Spacing – Code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90</a:t>
            </a:fld>
            <a:endParaRPr lang="en-US"/>
          </a:p>
        </p:txBody>
      </p:sp>
      <p:pic>
        <p:nvPicPr>
          <p:cNvPr id="8" name="Picture 7">
            <a:extLst>
              <a:ext uri="{FF2B5EF4-FFF2-40B4-BE49-F238E27FC236}">
                <a16:creationId xmlns:a16="http://schemas.microsoft.com/office/drawing/2014/main" id="{594E7DA9-EBC0-AF9B-750A-CB14E7E2DAFD}"/>
              </a:ext>
            </a:extLst>
          </p:cNvPr>
          <p:cNvPicPr>
            <a:picLocks noChangeAspect="1"/>
          </p:cNvPicPr>
          <p:nvPr/>
        </p:nvPicPr>
        <p:blipFill>
          <a:blip r:embed="rId4"/>
          <a:stretch>
            <a:fillRect/>
          </a:stretch>
        </p:blipFill>
        <p:spPr>
          <a:xfrm>
            <a:off x="0" y="1402599"/>
            <a:ext cx="12192000" cy="4787900"/>
          </a:xfrm>
          <a:prstGeom prst="rect">
            <a:avLst/>
          </a:prstGeom>
        </p:spPr>
      </p:pic>
    </p:spTree>
    <p:extLst>
      <p:ext uri="{BB962C8B-B14F-4D97-AF65-F5344CB8AC3E}">
        <p14:creationId xmlns:p14="http://schemas.microsoft.com/office/powerpoint/2010/main" val="2775303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31320"/>
            <a:ext cx="6934200" cy="461665"/>
          </a:xfrm>
          <a:prstGeom prst="rect">
            <a:avLst/>
          </a:prstGeom>
          <a:noFill/>
        </p:spPr>
        <p:txBody>
          <a:bodyPr wrap="square" rtlCol="0">
            <a:spAutoFit/>
          </a:bodyPr>
          <a:lstStyle/>
          <a:p>
            <a:r>
              <a:rPr lang="en-US" sz="2400" b="1" dirty="0"/>
              <a:t>6. List Properties</a:t>
            </a:r>
            <a:endParaRPr lang="en-IN" sz="2400" b="1" dirty="0"/>
          </a:p>
        </p:txBody>
      </p:sp>
      <p:sp>
        <p:nvSpPr>
          <p:cNvPr id="16" name="Rectangle 15"/>
          <p:cNvSpPr/>
          <p:nvPr/>
        </p:nvSpPr>
        <p:spPr>
          <a:xfrm>
            <a:off x="202414" y="1066800"/>
            <a:ext cx="11734800" cy="2036840"/>
          </a:xfrm>
          <a:prstGeom prst="rect">
            <a:avLst/>
          </a:prstGeom>
        </p:spPr>
        <p:txBody>
          <a:bodyPr wrap="square">
            <a:spAutoFit/>
          </a:bodyP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Two presentation details of lists can be specified in HTML documents: the </a:t>
            </a:r>
            <a:r>
              <a:rPr lang="en-US" sz="2000" b="1" i="1" u="sng" dirty="0"/>
              <a:t>shape of the bullets </a:t>
            </a:r>
            <a:r>
              <a:rPr lang="en-US" sz="2000" dirty="0"/>
              <a:t>that precede the items in an unordered list and the </a:t>
            </a:r>
            <a:r>
              <a:rPr lang="en-US" sz="2000" b="1" i="1" u="sng" dirty="0"/>
              <a:t>sequencing values </a:t>
            </a:r>
            <a:r>
              <a:rPr lang="en-US" sz="2000" dirty="0"/>
              <a:t>that precede the items in an ordered list.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endParaRPr lang="en-US" sz="2000"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91</a:t>
            </a:fld>
            <a:endParaRPr lang="en-US"/>
          </a:p>
        </p:txBody>
      </p:sp>
      <p:sp>
        <p:nvSpPr>
          <p:cNvPr id="4" name="Rectangle: Diagonal Corners Rounded 3">
            <a:extLst>
              <a:ext uri="{FF2B5EF4-FFF2-40B4-BE49-F238E27FC236}">
                <a16:creationId xmlns:a16="http://schemas.microsoft.com/office/drawing/2014/main" id="{285E7982-66B3-8025-F553-6A0645584FAD}"/>
              </a:ext>
            </a:extLst>
          </p:cNvPr>
          <p:cNvSpPr/>
          <p:nvPr/>
        </p:nvSpPr>
        <p:spPr>
          <a:xfrm>
            <a:off x="319177" y="2634763"/>
            <a:ext cx="11734800" cy="1893085"/>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a:t>
            </a:r>
            <a:r>
              <a:rPr lang="en-US" sz="2000" b="1" i="1" u="sng" dirty="0"/>
              <a:t>list-style-type</a:t>
            </a:r>
            <a:r>
              <a:rPr lang="en-US" sz="2000" dirty="0"/>
              <a:t> property is used to specify both of these.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If list-style-type is set for a </a:t>
            </a:r>
            <a:r>
              <a:rPr lang="en-US" sz="2000" b="1" i="1" u="sng" dirty="0" err="1"/>
              <a:t>ul</a:t>
            </a:r>
            <a:r>
              <a:rPr lang="en-US" sz="2000" b="1" i="1" u="sng" dirty="0"/>
              <a:t> or an </a:t>
            </a:r>
            <a:r>
              <a:rPr lang="en-US" sz="2000" b="1" i="1" u="sng" dirty="0" err="1"/>
              <a:t>ol</a:t>
            </a:r>
            <a:r>
              <a:rPr lang="en-US" sz="2000" b="1" i="1" u="sng" dirty="0"/>
              <a:t> tag, it applies to all of the list items in the list.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If a list-style-type is set for an </a:t>
            </a:r>
            <a:r>
              <a:rPr lang="en-US" sz="2000" b="1" i="1" u="sng" dirty="0"/>
              <a:t>li tag, it only applies to that list item. </a:t>
            </a:r>
          </a:p>
        </p:txBody>
      </p:sp>
      <p:sp>
        <p:nvSpPr>
          <p:cNvPr id="6" name="Rectangle: Diagonal Corners Rounded 5">
            <a:extLst>
              <a:ext uri="{FF2B5EF4-FFF2-40B4-BE49-F238E27FC236}">
                <a16:creationId xmlns:a16="http://schemas.microsoft.com/office/drawing/2014/main" id="{DF36F6D4-0517-CAF6-28A6-929A8E3A2B54}"/>
              </a:ext>
            </a:extLst>
          </p:cNvPr>
          <p:cNvSpPr/>
          <p:nvPr/>
        </p:nvSpPr>
        <p:spPr>
          <a:xfrm>
            <a:off x="328477" y="4800600"/>
            <a:ext cx="11725500" cy="1480037"/>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The list-style-type property of an unordered list can be set to </a:t>
            </a:r>
            <a:r>
              <a:rPr lang="en-US" sz="2000" b="1" i="1" u="sng" dirty="0"/>
              <a:t>disc (the default), circle, square, or none. </a:t>
            </a:r>
          </a:p>
          <a:p>
            <a:pPr marL="342900" lvl="0" indent="-342900" algn="just" rtl="0">
              <a:lnSpc>
                <a:spcPct val="150000"/>
              </a:lnSpc>
              <a:spcBef>
                <a:spcPts val="1200"/>
              </a:spcBef>
              <a:spcAft>
                <a:spcPts val="0"/>
              </a:spcAft>
              <a:buClr>
                <a:schemeClr val="dk1"/>
              </a:buClr>
              <a:buSzPts val="2000"/>
              <a:buFont typeface="Wingdings" panose="05000000000000000000" pitchFamily="2" charset="2"/>
              <a:buChar char="Ø"/>
            </a:pPr>
            <a:r>
              <a:rPr lang="en-US" sz="2000" dirty="0"/>
              <a:t>A disc is a small filled circle, a circle is an unfilled circle, and a square is a filled square.</a:t>
            </a:r>
          </a:p>
        </p:txBody>
      </p:sp>
    </p:spTree>
    <p:extLst>
      <p:ext uri="{BB962C8B-B14F-4D97-AF65-F5344CB8AC3E}">
        <p14:creationId xmlns:p14="http://schemas.microsoft.com/office/powerpoint/2010/main" val="363908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Code1</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92</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381000" y="1172722"/>
            <a:ext cx="8471858" cy="5078313"/>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&lt;title&gt;Unordered List1&lt;/title&gt;</a:t>
            </a:r>
          </a:p>
          <a:p>
            <a:r>
              <a:rPr lang="en-IN" dirty="0"/>
              <a:t>	&lt;style type="text/</a:t>
            </a:r>
            <a:r>
              <a:rPr lang="en-IN" dirty="0" err="1"/>
              <a:t>css</a:t>
            </a:r>
            <a:r>
              <a:rPr lang="en-IN" dirty="0"/>
              <a:t>"&gt;</a:t>
            </a:r>
          </a:p>
          <a:p>
            <a:r>
              <a:rPr lang="en-IN" dirty="0"/>
              <a:t>		</a:t>
            </a:r>
            <a:r>
              <a:rPr lang="en-IN" dirty="0" err="1"/>
              <a:t>ul</a:t>
            </a:r>
            <a:r>
              <a:rPr lang="en-IN" dirty="0"/>
              <a:t>{font-size: 30pt; </a:t>
            </a:r>
            <a:r>
              <a:rPr lang="en-IN" dirty="0" err="1"/>
              <a:t>color</a:t>
            </a:r>
            <a:r>
              <a:rPr lang="en-IN" dirty="0"/>
              <a:t>: red;}</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ul</a:t>
            </a:r>
            <a:r>
              <a:rPr lang="en-IN" dirty="0"/>
              <a:t>&gt;</a:t>
            </a:r>
          </a:p>
          <a:p>
            <a:r>
              <a:rPr lang="en-IN" dirty="0"/>
              <a:t>	  &lt;li&gt;C&lt;/li&gt;</a:t>
            </a:r>
          </a:p>
          <a:p>
            <a:r>
              <a:rPr lang="en-IN" dirty="0"/>
              <a:t>	  &lt;li&gt;C++&lt;/li&gt;</a:t>
            </a:r>
          </a:p>
          <a:p>
            <a:r>
              <a:rPr lang="en-IN" dirty="0"/>
              <a:t>	  &lt;li&gt;Java&lt;/li&gt;</a:t>
            </a:r>
          </a:p>
          <a:p>
            <a:r>
              <a:rPr lang="en-IN" dirty="0"/>
              <a:t>	  &lt;li&gt;Python&lt;/li&gt;</a:t>
            </a:r>
          </a:p>
          <a:p>
            <a:r>
              <a:rPr lang="en-IN" dirty="0"/>
              <a:t>   	&lt;/</a:t>
            </a:r>
            <a:r>
              <a:rPr lang="en-IN" dirty="0" err="1"/>
              <a:t>ul</a:t>
            </a:r>
            <a:r>
              <a:rPr lang="en-IN" dirty="0"/>
              <a:t>&gt;</a:t>
            </a:r>
          </a:p>
          <a:p>
            <a:r>
              <a:rPr lang="en-IN" dirty="0"/>
              <a:t>&lt;/body&gt;</a:t>
            </a:r>
          </a:p>
          <a:p>
            <a:r>
              <a:rPr lang="en-IN" dirty="0"/>
              <a:t>&lt;/html&gt;</a:t>
            </a:r>
          </a:p>
        </p:txBody>
      </p:sp>
      <p:sp>
        <p:nvSpPr>
          <p:cNvPr id="8" name="Rectangle: Rounded Corners 7">
            <a:extLst>
              <a:ext uri="{FF2B5EF4-FFF2-40B4-BE49-F238E27FC236}">
                <a16:creationId xmlns:a16="http://schemas.microsoft.com/office/drawing/2014/main" id="{FD37F2B4-5D43-EF2C-5FBB-601E39BB76C2}"/>
              </a:ext>
            </a:extLst>
          </p:cNvPr>
          <p:cNvSpPr/>
          <p:nvPr/>
        </p:nvSpPr>
        <p:spPr>
          <a:xfrm>
            <a:off x="6400800" y="2721278"/>
            <a:ext cx="5105400" cy="1981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By Default, disc – bullet is considered for unordered list</a:t>
            </a:r>
          </a:p>
        </p:txBody>
      </p:sp>
    </p:spTree>
    <p:extLst>
      <p:ext uri="{BB962C8B-B14F-4D97-AF65-F5344CB8AC3E}">
        <p14:creationId xmlns:p14="http://schemas.microsoft.com/office/powerpoint/2010/main" val="3050905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Code1 -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93</a:t>
            </a:fld>
            <a:endParaRPr lang="en-US"/>
          </a:p>
        </p:txBody>
      </p:sp>
      <p:pic>
        <p:nvPicPr>
          <p:cNvPr id="5" name="Picture 4">
            <a:extLst>
              <a:ext uri="{FF2B5EF4-FFF2-40B4-BE49-F238E27FC236}">
                <a16:creationId xmlns:a16="http://schemas.microsoft.com/office/drawing/2014/main" id="{E90BCAD8-DF3D-5DFB-CAE1-4DFD7A35B860}"/>
              </a:ext>
            </a:extLst>
          </p:cNvPr>
          <p:cNvPicPr>
            <a:picLocks noChangeAspect="1"/>
          </p:cNvPicPr>
          <p:nvPr/>
        </p:nvPicPr>
        <p:blipFill>
          <a:blip r:embed="rId4"/>
          <a:stretch>
            <a:fillRect/>
          </a:stretch>
        </p:blipFill>
        <p:spPr>
          <a:xfrm>
            <a:off x="0" y="1692275"/>
            <a:ext cx="12192000" cy="3473450"/>
          </a:xfrm>
          <a:prstGeom prst="rect">
            <a:avLst/>
          </a:prstGeom>
        </p:spPr>
      </p:pic>
    </p:spTree>
    <p:extLst>
      <p:ext uri="{BB962C8B-B14F-4D97-AF65-F5344CB8AC3E}">
        <p14:creationId xmlns:p14="http://schemas.microsoft.com/office/powerpoint/2010/main" val="36238148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Code2</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94</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381000" y="1172722"/>
            <a:ext cx="8471858" cy="5078313"/>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&lt;title&gt;Unordered List2&lt;/title&gt;</a:t>
            </a:r>
          </a:p>
          <a:p>
            <a:r>
              <a:rPr lang="en-IN" dirty="0"/>
              <a:t>	&lt;style type="text/</a:t>
            </a:r>
            <a:r>
              <a:rPr lang="en-IN" dirty="0" err="1"/>
              <a:t>css</a:t>
            </a:r>
            <a:r>
              <a:rPr lang="en-IN" dirty="0"/>
              <a:t>"&gt;</a:t>
            </a:r>
          </a:p>
          <a:p>
            <a:r>
              <a:rPr lang="en-IN" dirty="0"/>
              <a:t>		</a:t>
            </a:r>
            <a:r>
              <a:rPr lang="en-IN" dirty="0" err="1"/>
              <a:t>ul</a:t>
            </a:r>
            <a:r>
              <a:rPr lang="en-IN" dirty="0"/>
              <a:t>{font-size: 30pt; </a:t>
            </a:r>
            <a:r>
              <a:rPr lang="en-IN" dirty="0" err="1"/>
              <a:t>color</a:t>
            </a:r>
            <a:r>
              <a:rPr lang="en-IN" dirty="0"/>
              <a:t>: blue; list-style-type: square;}</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ul</a:t>
            </a:r>
            <a:r>
              <a:rPr lang="en-IN" dirty="0"/>
              <a:t>&gt;</a:t>
            </a:r>
          </a:p>
          <a:p>
            <a:r>
              <a:rPr lang="en-IN" dirty="0"/>
              <a:t>	  &lt;li&gt;C&lt;/li&gt;</a:t>
            </a:r>
          </a:p>
          <a:p>
            <a:r>
              <a:rPr lang="en-IN" dirty="0"/>
              <a:t>	  &lt;li&gt;C++&lt;/li&gt;</a:t>
            </a:r>
          </a:p>
          <a:p>
            <a:r>
              <a:rPr lang="en-IN" dirty="0"/>
              <a:t>	  &lt;li&gt;Java&lt;/li&gt;</a:t>
            </a:r>
          </a:p>
          <a:p>
            <a:r>
              <a:rPr lang="en-IN" dirty="0"/>
              <a:t>	  &lt;li&gt;Python&lt;/li&gt;</a:t>
            </a:r>
          </a:p>
          <a:p>
            <a:r>
              <a:rPr lang="en-IN" dirty="0"/>
              <a:t>   	&lt;/</a:t>
            </a:r>
            <a:r>
              <a:rPr lang="en-IN" dirty="0" err="1"/>
              <a:t>ul</a:t>
            </a:r>
            <a:r>
              <a:rPr lang="en-IN" dirty="0"/>
              <a:t>&gt;</a:t>
            </a:r>
          </a:p>
          <a:p>
            <a:r>
              <a:rPr lang="en-IN" dirty="0"/>
              <a:t>&lt;/body&gt;</a:t>
            </a:r>
          </a:p>
          <a:p>
            <a:r>
              <a:rPr lang="en-IN" dirty="0"/>
              <a:t>&lt;/html&gt;</a:t>
            </a:r>
          </a:p>
        </p:txBody>
      </p:sp>
      <p:sp>
        <p:nvSpPr>
          <p:cNvPr id="4" name="Rectangle: Rounded Corners 3">
            <a:extLst>
              <a:ext uri="{FF2B5EF4-FFF2-40B4-BE49-F238E27FC236}">
                <a16:creationId xmlns:a16="http://schemas.microsoft.com/office/drawing/2014/main" id="{B176178D-AA07-DDCA-B320-D8324C78EB17}"/>
              </a:ext>
            </a:extLst>
          </p:cNvPr>
          <p:cNvSpPr/>
          <p:nvPr/>
        </p:nvSpPr>
        <p:spPr>
          <a:xfrm>
            <a:off x="6657848" y="4618478"/>
            <a:ext cx="5257800" cy="106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Here, list-style-type is square.</a:t>
            </a:r>
          </a:p>
        </p:txBody>
      </p:sp>
    </p:spTree>
    <p:extLst>
      <p:ext uri="{BB962C8B-B14F-4D97-AF65-F5344CB8AC3E}">
        <p14:creationId xmlns:p14="http://schemas.microsoft.com/office/powerpoint/2010/main" val="1146039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Code2 -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95</a:t>
            </a:fld>
            <a:endParaRPr lang="en-US"/>
          </a:p>
        </p:txBody>
      </p:sp>
      <p:pic>
        <p:nvPicPr>
          <p:cNvPr id="5" name="Picture 4">
            <a:extLst>
              <a:ext uri="{FF2B5EF4-FFF2-40B4-BE49-F238E27FC236}">
                <a16:creationId xmlns:a16="http://schemas.microsoft.com/office/drawing/2014/main" id="{97F79591-5B39-4BBC-7289-892FED4589B6}"/>
              </a:ext>
            </a:extLst>
          </p:cNvPr>
          <p:cNvPicPr>
            <a:picLocks noChangeAspect="1"/>
          </p:cNvPicPr>
          <p:nvPr/>
        </p:nvPicPr>
        <p:blipFill>
          <a:blip r:embed="rId4"/>
          <a:stretch>
            <a:fillRect/>
          </a:stretch>
        </p:blipFill>
        <p:spPr>
          <a:xfrm>
            <a:off x="18737" y="1635033"/>
            <a:ext cx="12154525" cy="3587934"/>
          </a:xfrm>
          <a:prstGeom prst="rect">
            <a:avLst/>
          </a:prstGeom>
        </p:spPr>
      </p:pic>
    </p:spTree>
    <p:extLst>
      <p:ext uri="{BB962C8B-B14F-4D97-AF65-F5344CB8AC3E}">
        <p14:creationId xmlns:p14="http://schemas.microsoft.com/office/powerpoint/2010/main" val="10636562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Code3</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96</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381000" y="1172722"/>
            <a:ext cx="8471858" cy="5078313"/>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&lt;title&gt;Unordered List3&lt;/title&gt;</a:t>
            </a:r>
          </a:p>
          <a:p>
            <a:r>
              <a:rPr lang="en-IN" dirty="0"/>
              <a:t>	&lt;style type="text/</a:t>
            </a:r>
            <a:r>
              <a:rPr lang="en-IN" dirty="0" err="1"/>
              <a:t>css</a:t>
            </a:r>
            <a:r>
              <a:rPr lang="en-IN" dirty="0"/>
              <a:t>"&gt;</a:t>
            </a:r>
          </a:p>
          <a:p>
            <a:r>
              <a:rPr lang="en-IN" dirty="0"/>
              <a:t>		</a:t>
            </a:r>
            <a:r>
              <a:rPr lang="en-IN" dirty="0" err="1"/>
              <a:t>ul</a:t>
            </a:r>
            <a:r>
              <a:rPr lang="en-IN" dirty="0"/>
              <a:t>{font-size: 30pt; </a:t>
            </a:r>
            <a:r>
              <a:rPr lang="en-IN" dirty="0" err="1"/>
              <a:t>color</a:t>
            </a:r>
            <a:r>
              <a:rPr lang="en-IN" dirty="0"/>
              <a:t>: blue; list-style-type: circle;}</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ul</a:t>
            </a:r>
            <a:r>
              <a:rPr lang="en-IN" dirty="0"/>
              <a:t>&gt;</a:t>
            </a:r>
          </a:p>
          <a:p>
            <a:r>
              <a:rPr lang="en-IN" dirty="0"/>
              <a:t>	  &lt;li&gt;C&lt;/li&gt;</a:t>
            </a:r>
          </a:p>
          <a:p>
            <a:r>
              <a:rPr lang="en-IN" dirty="0"/>
              <a:t>	  &lt;li&gt;C++&lt;/li&gt;</a:t>
            </a:r>
          </a:p>
          <a:p>
            <a:r>
              <a:rPr lang="en-IN" dirty="0"/>
              <a:t>	  &lt;li&gt;Java&lt;/li&gt;</a:t>
            </a:r>
          </a:p>
          <a:p>
            <a:r>
              <a:rPr lang="en-IN" dirty="0"/>
              <a:t>	  &lt;li&gt;Python&lt;/li&gt;</a:t>
            </a:r>
          </a:p>
          <a:p>
            <a:r>
              <a:rPr lang="en-IN" dirty="0"/>
              <a:t>   	&lt;/</a:t>
            </a:r>
            <a:r>
              <a:rPr lang="en-IN" dirty="0" err="1"/>
              <a:t>ul</a:t>
            </a:r>
            <a:r>
              <a:rPr lang="en-IN" dirty="0"/>
              <a:t>&gt;</a:t>
            </a:r>
          </a:p>
          <a:p>
            <a:r>
              <a:rPr lang="en-IN" dirty="0"/>
              <a:t>&lt;/body&gt;</a:t>
            </a:r>
          </a:p>
          <a:p>
            <a:r>
              <a:rPr lang="en-IN" dirty="0"/>
              <a:t>&lt;/html&gt;</a:t>
            </a:r>
          </a:p>
        </p:txBody>
      </p:sp>
      <p:sp>
        <p:nvSpPr>
          <p:cNvPr id="4" name="Rectangle: Rounded Corners 3">
            <a:extLst>
              <a:ext uri="{FF2B5EF4-FFF2-40B4-BE49-F238E27FC236}">
                <a16:creationId xmlns:a16="http://schemas.microsoft.com/office/drawing/2014/main" id="{B176178D-AA07-DDCA-B320-D8324C78EB17}"/>
              </a:ext>
            </a:extLst>
          </p:cNvPr>
          <p:cNvSpPr/>
          <p:nvPr/>
        </p:nvSpPr>
        <p:spPr>
          <a:xfrm>
            <a:off x="6657848" y="4618478"/>
            <a:ext cx="5257800" cy="106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Here, list-style-type is circle.</a:t>
            </a:r>
          </a:p>
        </p:txBody>
      </p:sp>
    </p:spTree>
    <p:extLst>
      <p:ext uri="{BB962C8B-B14F-4D97-AF65-F5344CB8AC3E}">
        <p14:creationId xmlns:p14="http://schemas.microsoft.com/office/powerpoint/2010/main" val="3684385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Code3 -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97</a:t>
            </a:fld>
            <a:endParaRPr lang="en-US"/>
          </a:p>
        </p:txBody>
      </p:sp>
      <p:pic>
        <p:nvPicPr>
          <p:cNvPr id="6" name="Picture 5">
            <a:extLst>
              <a:ext uri="{FF2B5EF4-FFF2-40B4-BE49-F238E27FC236}">
                <a16:creationId xmlns:a16="http://schemas.microsoft.com/office/drawing/2014/main" id="{0A49EE29-0D0A-E072-142B-03AF8E371125}"/>
              </a:ext>
            </a:extLst>
          </p:cNvPr>
          <p:cNvPicPr>
            <a:picLocks noChangeAspect="1"/>
          </p:cNvPicPr>
          <p:nvPr/>
        </p:nvPicPr>
        <p:blipFill>
          <a:blip r:embed="rId4"/>
          <a:stretch>
            <a:fillRect/>
          </a:stretch>
        </p:blipFill>
        <p:spPr>
          <a:xfrm>
            <a:off x="0" y="1663700"/>
            <a:ext cx="12192000" cy="3530599"/>
          </a:xfrm>
          <a:prstGeom prst="rect">
            <a:avLst/>
          </a:prstGeom>
        </p:spPr>
      </p:pic>
    </p:spTree>
    <p:extLst>
      <p:ext uri="{BB962C8B-B14F-4D97-AF65-F5344CB8AC3E}">
        <p14:creationId xmlns:p14="http://schemas.microsoft.com/office/powerpoint/2010/main" val="3534700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Code4</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98</a:t>
            </a:fld>
            <a:endParaRPr lang="en-US"/>
          </a:p>
        </p:txBody>
      </p:sp>
      <p:sp>
        <p:nvSpPr>
          <p:cNvPr id="7" name="TextBox 6">
            <a:extLst>
              <a:ext uri="{FF2B5EF4-FFF2-40B4-BE49-F238E27FC236}">
                <a16:creationId xmlns:a16="http://schemas.microsoft.com/office/drawing/2014/main" id="{270705B3-A2ED-C1B6-3EBD-9669807D5E9B}"/>
              </a:ext>
            </a:extLst>
          </p:cNvPr>
          <p:cNvSpPr txBox="1"/>
          <p:nvPr/>
        </p:nvSpPr>
        <p:spPr>
          <a:xfrm>
            <a:off x="100642" y="904487"/>
            <a:ext cx="10363200" cy="5909310"/>
          </a:xfrm>
          <a:prstGeom prst="rect">
            <a:avLst/>
          </a:prstGeom>
          <a:noFill/>
        </p:spPr>
        <p:txBody>
          <a:bodyPr wrap="square">
            <a:spAutoFit/>
          </a:bodyPr>
          <a:lstStyle/>
          <a:p>
            <a:r>
              <a:rPr lang="en-IN" dirty="0"/>
              <a:t>&lt;!DOCTYPE html&gt;</a:t>
            </a:r>
          </a:p>
          <a:p>
            <a:r>
              <a:rPr lang="en-IN" dirty="0"/>
              <a:t>&lt;html&gt;</a:t>
            </a:r>
          </a:p>
          <a:p>
            <a:r>
              <a:rPr lang="en-IN" dirty="0"/>
              <a:t>  &lt;head&gt;</a:t>
            </a:r>
          </a:p>
          <a:p>
            <a:r>
              <a:rPr lang="en-IN" dirty="0"/>
              <a:t>	&lt;title&gt;Unordered List4&lt;/title&gt;</a:t>
            </a:r>
          </a:p>
          <a:p>
            <a:r>
              <a:rPr lang="en-IN" dirty="0"/>
              <a:t>	&lt;style type="text/</a:t>
            </a:r>
            <a:r>
              <a:rPr lang="en-IN" dirty="0" err="1"/>
              <a:t>css</a:t>
            </a:r>
            <a:r>
              <a:rPr lang="en-IN" dirty="0"/>
              <a:t>"&gt;</a:t>
            </a:r>
          </a:p>
          <a:p>
            <a:r>
              <a:rPr lang="en-IN" dirty="0"/>
              <a:t>		li.one{font-size: 30pt; </a:t>
            </a:r>
            <a:r>
              <a:rPr lang="en-IN" dirty="0" err="1"/>
              <a:t>color</a:t>
            </a:r>
            <a:r>
              <a:rPr lang="en-IN" dirty="0"/>
              <a:t>: blue;}</a:t>
            </a:r>
          </a:p>
          <a:p>
            <a:r>
              <a:rPr lang="en-IN" dirty="0"/>
              <a:t>		</a:t>
            </a:r>
            <a:r>
              <a:rPr lang="en-IN" dirty="0" err="1"/>
              <a:t>li.two</a:t>
            </a:r>
            <a:r>
              <a:rPr lang="en-IN" dirty="0"/>
              <a:t>{font-size: 30pt; </a:t>
            </a:r>
            <a:r>
              <a:rPr lang="en-IN" dirty="0" err="1"/>
              <a:t>color</a:t>
            </a:r>
            <a:r>
              <a:rPr lang="en-IN" dirty="0"/>
              <a:t>: red; list-style-type: circle;}</a:t>
            </a:r>
          </a:p>
          <a:p>
            <a:r>
              <a:rPr lang="en-IN" dirty="0"/>
              <a:t>		</a:t>
            </a:r>
            <a:r>
              <a:rPr lang="en-IN" dirty="0" err="1"/>
              <a:t>li.three</a:t>
            </a:r>
            <a:r>
              <a:rPr lang="en-IN" dirty="0"/>
              <a:t>{font-size: 30pt; </a:t>
            </a:r>
            <a:r>
              <a:rPr lang="en-IN" dirty="0" err="1"/>
              <a:t>color</a:t>
            </a:r>
            <a:r>
              <a:rPr lang="en-IN" dirty="0"/>
              <a:t>: green; list-style-type: square;}</a:t>
            </a:r>
          </a:p>
          <a:p>
            <a:r>
              <a:rPr lang="en-IN" dirty="0"/>
              <a:t>		</a:t>
            </a:r>
            <a:r>
              <a:rPr lang="en-IN" dirty="0" err="1"/>
              <a:t>li.four</a:t>
            </a:r>
            <a:r>
              <a:rPr lang="en-IN" dirty="0"/>
              <a:t>{font-size: 30pt; </a:t>
            </a:r>
            <a:r>
              <a:rPr lang="en-IN" dirty="0" err="1"/>
              <a:t>color</a:t>
            </a:r>
            <a:r>
              <a:rPr lang="en-IN" dirty="0"/>
              <a:t>: purple; list-style-type: none;}</a:t>
            </a:r>
          </a:p>
          <a:p>
            <a:r>
              <a:rPr lang="en-IN" dirty="0"/>
              <a:t>	&lt;/style&gt;  </a:t>
            </a:r>
          </a:p>
          <a:p>
            <a:r>
              <a:rPr lang="en-IN" dirty="0"/>
              <a:t>  &lt;/head&gt;</a:t>
            </a:r>
          </a:p>
          <a:p>
            <a:r>
              <a:rPr lang="en-IN" dirty="0"/>
              <a:t>&lt;body&gt;</a:t>
            </a:r>
          </a:p>
          <a:p>
            <a:r>
              <a:rPr lang="en-IN" dirty="0"/>
              <a:t>	&lt;h1&gt;Programming languages&lt;/h1&gt;</a:t>
            </a:r>
          </a:p>
          <a:p>
            <a:r>
              <a:rPr lang="en-IN" dirty="0"/>
              <a:t>	&lt;</a:t>
            </a:r>
            <a:r>
              <a:rPr lang="en-IN" dirty="0" err="1"/>
              <a:t>ul</a:t>
            </a:r>
            <a:r>
              <a:rPr lang="en-IN" dirty="0"/>
              <a:t>&gt;</a:t>
            </a:r>
          </a:p>
          <a:p>
            <a:r>
              <a:rPr lang="en-IN" dirty="0"/>
              <a:t>	  &lt;li class="one"&gt;C&lt;/li&gt;</a:t>
            </a:r>
          </a:p>
          <a:p>
            <a:r>
              <a:rPr lang="en-IN" dirty="0"/>
              <a:t>	  &lt;li class="two"&gt;C++&lt;/li&gt;</a:t>
            </a:r>
          </a:p>
          <a:p>
            <a:r>
              <a:rPr lang="en-IN" dirty="0"/>
              <a:t>	  &lt;li class="three"&gt;Java&lt;/li&gt;</a:t>
            </a:r>
          </a:p>
          <a:p>
            <a:r>
              <a:rPr lang="en-IN" dirty="0"/>
              <a:t>	  &lt;li class="four"&gt;Python&lt;/li&gt;</a:t>
            </a:r>
          </a:p>
          <a:p>
            <a:r>
              <a:rPr lang="en-IN" dirty="0"/>
              <a:t>   	&lt;/</a:t>
            </a:r>
            <a:r>
              <a:rPr lang="en-IN" dirty="0" err="1"/>
              <a:t>ul</a:t>
            </a:r>
            <a:r>
              <a:rPr lang="en-IN" dirty="0"/>
              <a:t>&gt;</a:t>
            </a:r>
          </a:p>
          <a:p>
            <a:r>
              <a:rPr lang="en-IN" dirty="0"/>
              <a:t>&lt;/body&gt;</a:t>
            </a:r>
          </a:p>
          <a:p>
            <a:r>
              <a:rPr lang="en-IN" dirty="0"/>
              <a:t>&lt;/html&gt;</a:t>
            </a:r>
          </a:p>
        </p:txBody>
      </p:sp>
      <p:sp>
        <p:nvSpPr>
          <p:cNvPr id="5" name="Rectangle: Rounded Corners 4">
            <a:extLst>
              <a:ext uri="{FF2B5EF4-FFF2-40B4-BE49-F238E27FC236}">
                <a16:creationId xmlns:a16="http://schemas.microsoft.com/office/drawing/2014/main" id="{9949E267-73DC-9FFE-2600-DA8BEB3B6018}"/>
              </a:ext>
            </a:extLst>
          </p:cNvPr>
          <p:cNvSpPr/>
          <p:nvPr/>
        </p:nvSpPr>
        <p:spPr>
          <a:xfrm>
            <a:off x="6657848" y="4618478"/>
            <a:ext cx="5257800" cy="106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Here, list-style-type is given for individual items.</a:t>
            </a:r>
          </a:p>
        </p:txBody>
      </p:sp>
    </p:spTree>
    <p:extLst>
      <p:ext uri="{BB962C8B-B14F-4D97-AF65-F5344CB8AC3E}">
        <p14:creationId xmlns:p14="http://schemas.microsoft.com/office/powerpoint/2010/main" val="4280548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6200" y="405441"/>
            <a:ext cx="6934200" cy="461665"/>
          </a:xfrm>
          <a:prstGeom prst="rect">
            <a:avLst/>
          </a:prstGeom>
          <a:noFill/>
        </p:spPr>
        <p:txBody>
          <a:bodyPr wrap="square" rtlCol="0">
            <a:spAutoFit/>
          </a:bodyPr>
          <a:lstStyle/>
          <a:p>
            <a:r>
              <a:rPr lang="en-US" sz="2400" b="1" dirty="0"/>
              <a:t>Unordered List – Code4 - Output</a:t>
            </a:r>
            <a:endParaRPr lang="en-IN" sz="2400" b="1" dirty="0"/>
          </a:p>
        </p:txBody>
      </p:sp>
      <p:pic>
        <p:nvPicPr>
          <p:cNvPr id="2" name="Picture 1">
            <a:extLst>
              <a:ext uri="{FF2B5EF4-FFF2-40B4-BE49-F238E27FC236}">
                <a16:creationId xmlns:a16="http://schemas.microsoft.com/office/drawing/2014/main" id="{2EC7B022-9406-61D5-D139-EC0F873A960B}"/>
              </a:ext>
            </a:extLst>
          </p:cNvPr>
          <p:cNvPicPr>
            <a:picLocks noChangeAspect="1"/>
          </p:cNvPicPr>
          <p:nvPr/>
        </p:nvPicPr>
        <p:blipFill>
          <a:blip r:embed="rId3"/>
          <a:stretch>
            <a:fillRect/>
          </a:stretch>
        </p:blipFill>
        <p:spPr>
          <a:xfrm>
            <a:off x="10410555" y="6229318"/>
            <a:ext cx="1752690" cy="628682"/>
          </a:xfrm>
          <a:prstGeom prst="rect">
            <a:avLst/>
          </a:prstGeom>
        </p:spPr>
      </p:pic>
      <p:sp>
        <p:nvSpPr>
          <p:cNvPr id="3" name="Slide Number Placeholder 2">
            <a:extLst>
              <a:ext uri="{FF2B5EF4-FFF2-40B4-BE49-F238E27FC236}">
                <a16:creationId xmlns:a16="http://schemas.microsoft.com/office/drawing/2014/main" id="{CFD041AF-A54D-A7BA-4B2B-DB12389041F8}"/>
              </a:ext>
            </a:extLst>
          </p:cNvPr>
          <p:cNvSpPr>
            <a:spLocks noGrp="1"/>
          </p:cNvSpPr>
          <p:nvPr>
            <p:ph type="sldNum" sz="quarter" idx="12"/>
          </p:nvPr>
        </p:nvSpPr>
        <p:spPr/>
        <p:txBody>
          <a:bodyPr/>
          <a:lstStyle/>
          <a:p>
            <a:fld id="{856C19B9-1D73-9341-8EF2-8C58D5C55E47}" type="slidenum">
              <a:rPr lang="en-US" smtClean="0"/>
              <a:t>99</a:t>
            </a:fld>
            <a:endParaRPr lang="en-US"/>
          </a:p>
        </p:txBody>
      </p:sp>
      <p:pic>
        <p:nvPicPr>
          <p:cNvPr id="6" name="Picture 5">
            <a:extLst>
              <a:ext uri="{FF2B5EF4-FFF2-40B4-BE49-F238E27FC236}">
                <a16:creationId xmlns:a16="http://schemas.microsoft.com/office/drawing/2014/main" id="{ECB13D75-E1E1-7018-1C3F-8C8505FB5D30}"/>
              </a:ext>
            </a:extLst>
          </p:cNvPr>
          <p:cNvPicPr>
            <a:picLocks noChangeAspect="1"/>
          </p:cNvPicPr>
          <p:nvPr/>
        </p:nvPicPr>
        <p:blipFill>
          <a:blip r:embed="rId4"/>
          <a:stretch>
            <a:fillRect/>
          </a:stretch>
        </p:blipFill>
        <p:spPr>
          <a:xfrm>
            <a:off x="0" y="1666875"/>
            <a:ext cx="12192000" cy="3524250"/>
          </a:xfrm>
          <a:prstGeom prst="rect">
            <a:avLst/>
          </a:prstGeom>
        </p:spPr>
      </p:pic>
    </p:spTree>
    <p:extLst>
      <p:ext uri="{BB962C8B-B14F-4D97-AF65-F5344CB8AC3E}">
        <p14:creationId xmlns:p14="http://schemas.microsoft.com/office/powerpoint/2010/main" val="4693189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9570</TotalTime>
  <Words>11414</Words>
  <Application>Microsoft Office PowerPoint</Application>
  <PresentationFormat>Widescreen</PresentationFormat>
  <Paragraphs>1674</Paragraphs>
  <Slides>161</Slides>
  <Notes>160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161</vt:i4>
      </vt:variant>
    </vt:vector>
  </HeadingPairs>
  <TitlesOfParts>
    <vt:vector size="170" baseType="lpstr">
      <vt:lpstr>Calibri</vt:lpstr>
      <vt:lpstr>Cambria</vt:lpstr>
      <vt:lpstr>Georgia</vt:lpstr>
      <vt:lpstr>Palatino Linotype</vt:lpstr>
      <vt:lpstr>Times New Roman</vt:lpstr>
      <vt:lpstr>Trebuchet MS</vt:lpstr>
      <vt:lpstr>Wingdings</vt:lpstr>
      <vt:lpstr>Wingdings 2</vt:lpstr>
      <vt:lpstr>Urban</vt:lpstr>
      <vt:lpstr>Full Stack Development - 22CS2305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Unknown User</dc:creator>
  <cp:lastModifiedBy>Suvika KV</cp:lastModifiedBy>
  <cp:revision>572</cp:revision>
  <dcterms:created xsi:type="dcterms:W3CDTF">2020-09-07T18:00:39Z</dcterms:created>
  <dcterms:modified xsi:type="dcterms:W3CDTF">2023-10-30T04:44:45Z</dcterms:modified>
</cp:coreProperties>
</file>